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72" r:id="rId1"/>
  </p:sldMasterIdLst>
  <p:notesMasterIdLst>
    <p:notesMasterId r:id="rId21"/>
  </p:notesMasterIdLst>
  <p:sldIdLst>
    <p:sldId id="267" r:id="rId2"/>
    <p:sldId id="268" r:id="rId3"/>
    <p:sldId id="270" r:id="rId4"/>
    <p:sldId id="269" r:id="rId5"/>
    <p:sldId id="271" r:id="rId6"/>
    <p:sldId id="272" r:id="rId7"/>
    <p:sldId id="274" r:id="rId8"/>
    <p:sldId id="273" r:id="rId9"/>
    <p:sldId id="276" r:id="rId10"/>
    <p:sldId id="277" r:id="rId11"/>
    <p:sldId id="278" r:id="rId12"/>
    <p:sldId id="279" r:id="rId13"/>
    <p:sldId id="280" r:id="rId14"/>
    <p:sldId id="281" r:id="rId15"/>
    <p:sldId id="261" r:id="rId16"/>
    <p:sldId id="282" r:id="rId17"/>
    <p:sldId id="283" r:id="rId18"/>
    <p:sldId id="285" r:id="rId19"/>
    <p:sldId id="266" r:id="rId20"/>
  </p:sldIdLst>
  <p:sldSz cx="12192000" cy="6858000"/>
  <p:notesSz cx="6858000" cy="9144000"/>
  <p:embeddedFontLs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Calibri Light" panose="020F0302020204030204" pitchFamily="34" charset="0"/>
      <p:regular r:id="rId26"/>
      <p:italic r:id="rId27"/>
    </p:embeddedFont>
    <p:embeddedFont>
      <p:font typeface="나눔고딕" panose="020D0604000000000000" pitchFamily="50" charset="-127"/>
      <p:regular r:id="rId28"/>
      <p:bold r:id="rId29"/>
    </p:embeddedFont>
    <p:embeddedFont>
      <p:font typeface="나눔명조" panose="02020603020101020101" pitchFamily="18" charset="-127"/>
      <p:regular r:id="rId30"/>
      <p:bold r:id="rId31"/>
    </p:embeddedFont>
    <p:embeddedFont>
      <p:font typeface="나눔명조 ExtraBold" panose="02020603020101020101" pitchFamily="18" charset="-127"/>
      <p:bold r:id="rId32"/>
    </p:embeddedFont>
    <p:embeddedFont>
      <p:font typeface="나눔바른고딕" panose="020B0603020101020101" pitchFamily="50" charset="-127"/>
      <p:regular r:id="rId33"/>
      <p:bold r:id="rId34"/>
    </p:embeddedFont>
    <p:embeddedFont>
      <p:font typeface="맑은 고딕" panose="020B0503020000020004" pitchFamily="50" charset="-127"/>
      <p:regular r:id="rId35"/>
      <p:bold r:id="rId3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D2307"/>
    <a:srgbClr val="6F70AD"/>
    <a:srgbClr val="CACBE0"/>
    <a:srgbClr val="AFB0D1"/>
    <a:srgbClr val="9495C2"/>
    <a:srgbClr val="AAABCE"/>
    <a:srgbClr val="6A6CAA"/>
    <a:srgbClr val="262742"/>
    <a:srgbClr val="E6E6E6"/>
    <a:srgbClr val="BFC0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08" autoAdjust="0"/>
    <p:restoredTop sz="79750" autoAdjust="0"/>
  </p:normalViewPr>
  <p:slideViewPr>
    <p:cSldViewPr snapToGrid="0" showGuides="1">
      <p:cViewPr varScale="1">
        <p:scale>
          <a:sx n="69" d="100"/>
          <a:sy n="69" d="100"/>
        </p:scale>
        <p:origin x="1229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41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성진 허" userId="d11e3a3bd2671329" providerId="LiveId" clId="{148752D3-5227-4BCB-8ADE-D792F05A89C0}"/>
    <pc:docChg chg="undo custSel delSld modSld">
      <pc:chgData name="성진 허" userId="d11e3a3bd2671329" providerId="LiveId" clId="{148752D3-5227-4BCB-8ADE-D792F05A89C0}" dt="2019-04-15T06:44:40.322" v="28" actId="1038"/>
      <pc:docMkLst>
        <pc:docMk/>
      </pc:docMkLst>
      <pc:sldChg chg="addSp delSp modSp">
        <pc:chgData name="성진 허" userId="d11e3a3bd2671329" providerId="LiveId" clId="{148752D3-5227-4BCB-8ADE-D792F05A89C0}" dt="2019-04-15T06:44:40.322" v="28" actId="1038"/>
        <pc:sldMkLst>
          <pc:docMk/>
          <pc:sldMk cId="3808846006" sldId="272"/>
        </pc:sldMkLst>
        <pc:spChg chg="add del mod">
          <ac:chgData name="성진 허" userId="d11e3a3bd2671329" providerId="LiveId" clId="{148752D3-5227-4BCB-8ADE-D792F05A89C0}" dt="2019-04-15T06:44:40.322" v="28" actId="1038"/>
          <ac:spMkLst>
            <pc:docMk/>
            <pc:sldMk cId="3808846006" sldId="272"/>
            <ac:spMk id="9" creationId="{D05860EF-1F2A-4737-A222-115775B68437}"/>
          </ac:spMkLst>
        </pc:spChg>
      </pc:sldChg>
      <pc:sldChg chg="del">
        <pc:chgData name="성진 허" userId="d11e3a3bd2671329" providerId="LiveId" clId="{148752D3-5227-4BCB-8ADE-D792F05A89C0}" dt="2019-04-15T06:35:11.648" v="24" actId="2696"/>
        <pc:sldMkLst>
          <pc:docMk/>
          <pc:sldMk cId="712306218" sldId="275"/>
        </pc:sldMkLst>
      </pc:sldChg>
      <pc:sldChg chg="addSp delSp modSp">
        <pc:chgData name="성진 허" userId="d11e3a3bd2671329" providerId="LiveId" clId="{148752D3-5227-4BCB-8ADE-D792F05A89C0}" dt="2019-04-15T06:35:07.612" v="23" actId="1036"/>
        <pc:sldMkLst>
          <pc:docMk/>
          <pc:sldMk cId="1366039641" sldId="278"/>
        </pc:sldMkLst>
        <pc:spChg chg="mod">
          <ac:chgData name="성진 허" userId="d11e3a3bd2671329" providerId="LiveId" clId="{148752D3-5227-4BCB-8ADE-D792F05A89C0}" dt="2019-04-15T06:35:07.612" v="23" actId="1036"/>
          <ac:spMkLst>
            <pc:docMk/>
            <pc:sldMk cId="1366039641" sldId="278"/>
            <ac:spMk id="35" creationId="{957D2B38-9A3B-462A-8577-5DAF679BF339}"/>
          </ac:spMkLst>
        </pc:spChg>
        <pc:grpChg chg="add mod">
          <ac:chgData name="성진 허" userId="d11e3a3bd2671329" providerId="LiveId" clId="{148752D3-5227-4BCB-8ADE-D792F05A89C0}" dt="2019-04-15T06:35:02.158" v="10" actId="1076"/>
          <ac:grpSpMkLst>
            <pc:docMk/>
            <pc:sldMk cId="1366039641" sldId="278"/>
            <ac:grpSpMk id="20" creationId="{337D7214-30BE-4E38-BCFD-92FB3A2DDC28}"/>
          </ac:grpSpMkLst>
        </pc:grpChg>
        <pc:picChg chg="add del">
          <ac:chgData name="성진 허" userId="d11e3a3bd2671329" providerId="LiveId" clId="{148752D3-5227-4BCB-8ADE-D792F05A89C0}" dt="2019-04-15T06:34:59.414" v="8" actId="478"/>
          <ac:picMkLst>
            <pc:docMk/>
            <pc:sldMk cId="1366039641" sldId="278"/>
            <ac:picMk id="15" creationId="{4B346A5F-3FDD-4907-A595-BFF3DECE3EB8}"/>
          </ac:picMkLst>
        </pc:picChg>
        <pc:picChg chg="add del mod">
          <ac:chgData name="성진 허" userId="d11e3a3bd2671329" providerId="LiveId" clId="{148752D3-5227-4BCB-8ADE-D792F05A89C0}" dt="2019-04-15T06:34:55.169" v="7"/>
          <ac:picMkLst>
            <pc:docMk/>
            <pc:sldMk cId="1366039641" sldId="278"/>
            <ac:picMk id="18" creationId="{A1CFB1F4-0CF6-4E92-A35C-E8CA21224F40}"/>
          </ac:picMkLst>
        </pc:picChg>
      </pc:sldChg>
    </pc:docChg>
  </pc:docChgLst>
  <pc:docChgLst>
    <pc:chgData name="성진 허" userId="d11e3a3bd2671329" providerId="LiveId" clId="{409A6807-AFC0-4FCC-A218-C2D5EA7C606E}"/>
    <pc:docChg chg="undo redo custSel addSld delSld modSld sldOrd">
      <pc:chgData name="성진 허" userId="d11e3a3bd2671329" providerId="LiveId" clId="{409A6807-AFC0-4FCC-A218-C2D5EA7C606E}" dt="2019-04-14T23:33:09.122" v="7566" actId="1036"/>
      <pc:docMkLst>
        <pc:docMk/>
      </pc:docMkLst>
      <pc:sldChg chg="addSp delSp modSp del">
        <pc:chgData name="성진 허" userId="d11e3a3bd2671329" providerId="LiveId" clId="{409A6807-AFC0-4FCC-A218-C2D5EA7C606E}" dt="2019-04-14T14:14:02.988" v="483" actId="2696"/>
        <pc:sldMkLst>
          <pc:docMk/>
          <pc:sldMk cId="2019174748" sldId="256"/>
        </pc:sldMkLst>
        <pc:picChg chg="add del mod">
          <ac:chgData name="성진 허" userId="d11e3a3bd2671329" providerId="LiveId" clId="{409A6807-AFC0-4FCC-A218-C2D5EA7C606E}" dt="2019-04-14T14:03:14.083" v="61" actId="478"/>
          <ac:picMkLst>
            <pc:docMk/>
            <pc:sldMk cId="2019174748" sldId="256"/>
            <ac:picMk id="3" creationId="{7B22BBAE-A96D-426F-9FC2-83992395F53C}"/>
          </ac:picMkLst>
        </pc:picChg>
      </pc:sldChg>
      <pc:sldChg chg="del">
        <pc:chgData name="성진 허" userId="d11e3a3bd2671329" providerId="LiveId" clId="{409A6807-AFC0-4FCC-A218-C2D5EA7C606E}" dt="2019-04-14T14:22:12.235" v="547" actId="2696"/>
        <pc:sldMkLst>
          <pc:docMk/>
          <pc:sldMk cId="663753490" sldId="258"/>
        </pc:sldMkLst>
      </pc:sldChg>
      <pc:sldChg chg="addSp delSp modSp del modTransition modAnim">
        <pc:chgData name="성진 허" userId="d11e3a3bd2671329" providerId="LiveId" clId="{409A6807-AFC0-4FCC-A218-C2D5EA7C606E}" dt="2019-04-14T16:45:43.384" v="3880" actId="2696"/>
        <pc:sldMkLst>
          <pc:docMk/>
          <pc:sldMk cId="1687295352" sldId="259"/>
        </pc:sldMkLst>
        <pc:spChg chg="add del">
          <ac:chgData name="성진 허" userId="d11e3a3bd2671329" providerId="LiveId" clId="{409A6807-AFC0-4FCC-A218-C2D5EA7C606E}" dt="2019-04-14T16:32:26.888" v="3702"/>
          <ac:spMkLst>
            <pc:docMk/>
            <pc:sldMk cId="1687295352" sldId="259"/>
            <ac:spMk id="32" creationId="{CF7846A0-A7A5-43C3-BCF6-CA30837AC5D0}"/>
          </ac:spMkLst>
        </pc:spChg>
        <pc:spChg chg="mod">
          <ac:chgData name="성진 허" userId="d11e3a3bd2671329" providerId="LiveId" clId="{409A6807-AFC0-4FCC-A218-C2D5EA7C606E}" dt="2019-04-14T16:32:01.946" v="3694" actId="1076"/>
          <ac:spMkLst>
            <pc:docMk/>
            <pc:sldMk cId="1687295352" sldId="259"/>
            <ac:spMk id="38" creationId="{DB8FBFB2-20C5-4631-867F-C070674B9213}"/>
          </ac:spMkLst>
        </pc:spChg>
      </pc:sldChg>
      <pc:sldChg chg="addSp delSp modSp modTransition modAnim modNotesTx">
        <pc:chgData name="성진 허" userId="d11e3a3bd2671329" providerId="LiveId" clId="{409A6807-AFC0-4FCC-A218-C2D5EA7C606E}" dt="2019-04-14T23:33:09.122" v="7566" actId="1036"/>
        <pc:sldMkLst>
          <pc:docMk/>
          <pc:sldMk cId="3758181246" sldId="261"/>
        </pc:sldMkLst>
        <pc:spChg chg="del">
          <ac:chgData name="성진 허" userId="d11e3a3bd2671329" providerId="LiveId" clId="{409A6807-AFC0-4FCC-A218-C2D5EA7C606E}" dt="2019-04-14T17:06:39.549" v="4128" actId="478"/>
          <ac:spMkLst>
            <pc:docMk/>
            <pc:sldMk cId="3758181246" sldId="261"/>
            <ac:spMk id="19" creationId="{54E0E273-365B-4B42-BBDF-F34ED030167E}"/>
          </ac:spMkLst>
        </pc:spChg>
        <pc:spChg chg="del mod">
          <ac:chgData name="성진 허" userId="d11e3a3bd2671329" providerId="LiveId" clId="{409A6807-AFC0-4FCC-A218-C2D5EA7C606E}" dt="2019-04-14T17:06:42.973" v="4131" actId="478"/>
          <ac:spMkLst>
            <pc:docMk/>
            <pc:sldMk cId="3758181246" sldId="261"/>
            <ac:spMk id="22" creationId="{0B0A0E63-2ED8-4BB4-B9F8-63BA93734B0B}"/>
          </ac:spMkLst>
        </pc:spChg>
        <pc:spChg chg="del">
          <ac:chgData name="성진 허" userId="d11e3a3bd2671329" providerId="LiveId" clId="{409A6807-AFC0-4FCC-A218-C2D5EA7C606E}" dt="2019-04-14T17:06:39.549" v="4128" actId="478"/>
          <ac:spMkLst>
            <pc:docMk/>
            <pc:sldMk cId="3758181246" sldId="261"/>
            <ac:spMk id="54" creationId="{C3283078-353E-4A7C-97D8-0542E3B79AAE}"/>
          </ac:spMkLst>
        </pc:spChg>
        <pc:spChg chg="del">
          <ac:chgData name="성진 허" userId="d11e3a3bd2671329" providerId="LiveId" clId="{409A6807-AFC0-4FCC-A218-C2D5EA7C606E}" dt="2019-04-14T17:06:41.143" v="4129" actId="478"/>
          <ac:spMkLst>
            <pc:docMk/>
            <pc:sldMk cId="3758181246" sldId="261"/>
            <ac:spMk id="62" creationId="{8C5094F9-0141-40C3-AD18-4B7347060269}"/>
          </ac:spMkLst>
        </pc:spChg>
        <pc:spChg chg="add mod ord">
          <ac:chgData name="성진 허" userId="d11e3a3bd2671329" providerId="LiveId" clId="{409A6807-AFC0-4FCC-A218-C2D5EA7C606E}" dt="2019-04-14T17:10:40.372" v="4185" actId="164"/>
          <ac:spMkLst>
            <pc:docMk/>
            <pc:sldMk cId="3758181246" sldId="261"/>
            <ac:spMk id="69" creationId="{EF480EEC-6117-4444-B687-174A09C0D2C3}"/>
          </ac:spMkLst>
        </pc:spChg>
        <pc:spChg chg="add mod">
          <ac:chgData name="성진 허" userId="d11e3a3bd2671329" providerId="LiveId" clId="{409A6807-AFC0-4FCC-A218-C2D5EA7C606E}" dt="2019-04-14T17:10:19.900" v="4176" actId="571"/>
          <ac:spMkLst>
            <pc:docMk/>
            <pc:sldMk cId="3758181246" sldId="261"/>
            <ac:spMk id="70" creationId="{6BE832D0-2909-45F8-94B4-D1E8D1F16A5E}"/>
          </ac:spMkLst>
        </pc:spChg>
        <pc:spChg chg="add mod ord">
          <ac:chgData name="성진 허" userId="d11e3a3bd2671329" providerId="LiveId" clId="{409A6807-AFC0-4FCC-A218-C2D5EA7C606E}" dt="2019-04-14T17:12:49.847" v="4337" actId="14100"/>
          <ac:spMkLst>
            <pc:docMk/>
            <pc:sldMk cId="3758181246" sldId="261"/>
            <ac:spMk id="77" creationId="{26DF14F0-040F-4AE5-85AB-8C00A0B44CA4}"/>
          </ac:spMkLst>
        </pc:spChg>
        <pc:spChg chg="add mod ord">
          <ac:chgData name="성진 허" userId="d11e3a3bd2671329" providerId="LiveId" clId="{409A6807-AFC0-4FCC-A218-C2D5EA7C606E}" dt="2019-04-14T17:10:42.499" v="4187" actId="164"/>
          <ac:spMkLst>
            <pc:docMk/>
            <pc:sldMk cId="3758181246" sldId="261"/>
            <ac:spMk id="78" creationId="{8CC3D501-41E0-4F99-9923-CACBDC2E8030}"/>
          </ac:spMkLst>
        </pc:spChg>
        <pc:spChg chg="add mod">
          <ac:chgData name="성진 허" userId="d11e3a3bd2671329" providerId="LiveId" clId="{409A6807-AFC0-4FCC-A218-C2D5EA7C606E}" dt="2019-04-14T23:30:51.306" v="7557" actId="20577"/>
          <ac:spMkLst>
            <pc:docMk/>
            <pc:sldMk cId="3758181246" sldId="261"/>
            <ac:spMk id="79" creationId="{3E804E22-0040-47AE-AA82-50B92B1E3F3F}"/>
          </ac:spMkLst>
        </pc:spChg>
        <pc:spChg chg="add mod">
          <ac:chgData name="성진 허" userId="d11e3a3bd2671329" providerId="LiveId" clId="{409A6807-AFC0-4FCC-A218-C2D5EA7C606E}" dt="2019-04-14T23:30:55.548" v="7559" actId="20577"/>
          <ac:spMkLst>
            <pc:docMk/>
            <pc:sldMk cId="3758181246" sldId="261"/>
            <ac:spMk id="80" creationId="{59CD7C2E-AF3B-4F63-A64E-DB2603A9E956}"/>
          </ac:spMkLst>
        </pc:spChg>
        <pc:spChg chg="add mod">
          <ac:chgData name="성진 허" userId="d11e3a3bd2671329" providerId="LiveId" clId="{409A6807-AFC0-4FCC-A218-C2D5EA7C606E}" dt="2019-04-14T23:30:58.807" v="7561" actId="20577"/>
          <ac:spMkLst>
            <pc:docMk/>
            <pc:sldMk cId="3758181246" sldId="261"/>
            <ac:spMk id="81" creationId="{D59C292C-A064-4EF9-818E-41751C5AF72F}"/>
          </ac:spMkLst>
        </pc:spChg>
        <pc:spChg chg="del">
          <ac:chgData name="성진 허" userId="d11e3a3bd2671329" providerId="LiveId" clId="{409A6807-AFC0-4FCC-A218-C2D5EA7C606E}" dt="2019-04-14T17:06:39.549" v="4128" actId="478"/>
          <ac:spMkLst>
            <pc:docMk/>
            <pc:sldMk cId="3758181246" sldId="261"/>
            <ac:spMk id="116" creationId="{10766B32-28A2-48B2-B99A-86B0989860EC}"/>
          </ac:spMkLst>
        </pc:spChg>
        <pc:spChg chg="del">
          <ac:chgData name="성진 허" userId="d11e3a3bd2671329" providerId="LiveId" clId="{409A6807-AFC0-4FCC-A218-C2D5EA7C606E}" dt="2019-04-14T17:06:39.549" v="4128" actId="478"/>
          <ac:spMkLst>
            <pc:docMk/>
            <pc:sldMk cId="3758181246" sldId="261"/>
            <ac:spMk id="117" creationId="{43947D9A-60B6-4B41-90E6-2BA8008E024D}"/>
          </ac:spMkLst>
        </pc:spChg>
        <pc:grpChg chg="del mod">
          <ac:chgData name="성진 허" userId="d11e3a3bd2671329" providerId="LiveId" clId="{409A6807-AFC0-4FCC-A218-C2D5EA7C606E}" dt="2019-04-14T17:06:39.549" v="4128" actId="478"/>
          <ac:grpSpMkLst>
            <pc:docMk/>
            <pc:sldMk cId="3758181246" sldId="261"/>
            <ac:grpSpMk id="2" creationId="{BEB0EADE-834C-4863-90CA-AD79C61DF08D}"/>
          </ac:grpSpMkLst>
        </pc:grpChg>
        <pc:grpChg chg="del">
          <ac:chgData name="성진 허" userId="d11e3a3bd2671329" providerId="LiveId" clId="{409A6807-AFC0-4FCC-A218-C2D5EA7C606E}" dt="2019-04-14T17:06:39.549" v="4128" actId="478"/>
          <ac:grpSpMkLst>
            <pc:docMk/>
            <pc:sldMk cId="3758181246" sldId="261"/>
            <ac:grpSpMk id="4" creationId="{E9C879BD-384A-42C9-9B6C-B50ADBD02492}"/>
          </ac:grpSpMkLst>
        </pc:grpChg>
        <pc:grpChg chg="add mod">
          <ac:chgData name="성진 허" userId="d11e3a3bd2671329" providerId="LiveId" clId="{409A6807-AFC0-4FCC-A218-C2D5EA7C606E}" dt="2019-04-14T17:10:41.658" v="4186" actId="164"/>
          <ac:grpSpMkLst>
            <pc:docMk/>
            <pc:sldMk cId="3758181246" sldId="261"/>
            <ac:grpSpMk id="12" creationId="{486C87E4-E679-4FD9-AD80-06813B43A600}"/>
          </ac:grpSpMkLst>
        </pc:grpChg>
        <pc:grpChg chg="add mod">
          <ac:chgData name="성진 허" userId="d11e3a3bd2671329" providerId="LiveId" clId="{409A6807-AFC0-4FCC-A218-C2D5EA7C606E}" dt="2019-04-14T17:11:55.873" v="4252" actId="1076"/>
          <ac:grpSpMkLst>
            <pc:docMk/>
            <pc:sldMk cId="3758181246" sldId="261"/>
            <ac:grpSpMk id="17" creationId="{C0B07DD3-A41A-455A-B5CE-CA113F96AFAB}"/>
          </ac:grpSpMkLst>
        </pc:grpChg>
        <pc:grpChg chg="add mod">
          <ac:chgData name="성진 허" userId="d11e3a3bd2671329" providerId="LiveId" clId="{409A6807-AFC0-4FCC-A218-C2D5EA7C606E}" dt="2019-04-14T17:13:15.947" v="4375" actId="1035"/>
          <ac:grpSpMkLst>
            <pc:docMk/>
            <pc:sldMk cId="3758181246" sldId="261"/>
            <ac:grpSpMk id="20" creationId="{E6C4BB7F-B404-4E80-B4C2-8720A457A609}"/>
          </ac:grpSpMkLst>
        </pc:grpChg>
        <pc:grpChg chg="add mod">
          <ac:chgData name="성진 허" userId="d11e3a3bd2671329" providerId="LiveId" clId="{409A6807-AFC0-4FCC-A218-C2D5EA7C606E}" dt="2019-04-14T17:12:43.939" v="4336" actId="1076"/>
          <ac:grpSpMkLst>
            <pc:docMk/>
            <pc:sldMk cId="3758181246" sldId="261"/>
            <ac:grpSpMk id="25" creationId="{0744A064-70DF-46A3-9B81-4436C9D4085C}"/>
          </ac:grpSpMkLst>
        </pc:grpChg>
        <pc:grpChg chg="del">
          <ac:chgData name="성진 허" userId="d11e3a3bd2671329" providerId="LiveId" clId="{409A6807-AFC0-4FCC-A218-C2D5EA7C606E}" dt="2019-04-14T17:06:39.549" v="4128" actId="478"/>
          <ac:grpSpMkLst>
            <pc:docMk/>
            <pc:sldMk cId="3758181246" sldId="261"/>
            <ac:grpSpMk id="106" creationId="{D39C06EC-3BAD-42F6-A51B-EB212634F684}"/>
          </ac:grpSpMkLst>
        </pc:grpChg>
        <pc:grpChg chg="del">
          <ac:chgData name="성진 허" userId="d11e3a3bd2671329" providerId="LiveId" clId="{409A6807-AFC0-4FCC-A218-C2D5EA7C606E}" dt="2019-04-14T17:06:39.549" v="4128" actId="478"/>
          <ac:grpSpMkLst>
            <pc:docMk/>
            <pc:sldMk cId="3758181246" sldId="261"/>
            <ac:grpSpMk id="111" creationId="{139B72BA-7274-4CAD-837A-E010C59E9A10}"/>
          </ac:grpSpMkLst>
        </pc:grpChg>
        <pc:grpChg chg="del">
          <ac:chgData name="성진 허" userId="d11e3a3bd2671329" providerId="LiveId" clId="{409A6807-AFC0-4FCC-A218-C2D5EA7C606E}" dt="2019-04-14T17:06:39.549" v="4128" actId="478"/>
          <ac:grpSpMkLst>
            <pc:docMk/>
            <pc:sldMk cId="3758181246" sldId="261"/>
            <ac:grpSpMk id="112" creationId="{B42CD9B0-F2CC-4169-A424-994CC7DF3EF5}"/>
          </ac:grpSpMkLst>
        </pc:grpChg>
        <pc:grpChg chg="del">
          <ac:chgData name="성진 허" userId="d11e3a3bd2671329" providerId="LiveId" clId="{409A6807-AFC0-4FCC-A218-C2D5EA7C606E}" dt="2019-04-14T17:06:39.549" v="4128" actId="478"/>
          <ac:grpSpMkLst>
            <pc:docMk/>
            <pc:sldMk cId="3758181246" sldId="261"/>
            <ac:grpSpMk id="115" creationId="{5342D260-A237-434E-A9D9-B8414F7041BC}"/>
          </ac:grpSpMkLst>
        </pc:grpChg>
        <pc:picChg chg="add mod">
          <ac:chgData name="성진 허" userId="d11e3a3bd2671329" providerId="LiveId" clId="{409A6807-AFC0-4FCC-A218-C2D5EA7C606E}" dt="2019-04-14T17:10:40.372" v="4185" actId="164"/>
          <ac:picMkLst>
            <pc:docMk/>
            <pc:sldMk cId="3758181246" sldId="261"/>
            <ac:picMk id="6" creationId="{9B30C541-922C-46C1-BA9F-758BA78C8C41}"/>
          </ac:picMkLst>
        </pc:picChg>
        <pc:picChg chg="add mod">
          <ac:chgData name="성진 허" userId="d11e3a3bd2671329" providerId="LiveId" clId="{409A6807-AFC0-4FCC-A218-C2D5EA7C606E}" dt="2019-04-14T23:33:09.122" v="7566" actId="1036"/>
          <ac:picMkLst>
            <pc:docMk/>
            <pc:sldMk cId="3758181246" sldId="261"/>
            <ac:picMk id="8" creationId="{44631088-EF91-4E34-9B08-0FDCD3B6BB09}"/>
          </ac:picMkLst>
        </pc:picChg>
        <pc:picChg chg="add mod">
          <ac:chgData name="성진 허" userId="d11e3a3bd2671329" providerId="LiveId" clId="{409A6807-AFC0-4FCC-A218-C2D5EA7C606E}" dt="2019-04-14T17:09:47.679" v="4164" actId="1076"/>
          <ac:picMkLst>
            <pc:docMk/>
            <pc:sldMk cId="3758181246" sldId="261"/>
            <ac:picMk id="10" creationId="{DA172471-5CDF-4FF3-A3CA-8934770C5207}"/>
          </ac:picMkLst>
        </pc:picChg>
        <pc:picChg chg="add mod">
          <ac:chgData name="성진 허" userId="d11e3a3bd2671329" providerId="LiveId" clId="{409A6807-AFC0-4FCC-A218-C2D5EA7C606E}" dt="2019-04-14T17:12:01.731" v="4256" actId="1076"/>
          <ac:picMkLst>
            <pc:docMk/>
            <pc:sldMk cId="3758181246" sldId="261"/>
            <ac:picMk id="65" creationId="{D585CAC3-18E1-4379-AEDD-25F107FF2BDF}"/>
          </ac:picMkLst>
        </pc:picChg>
        <pc:picChg chg="add mod">
          <ac:chgData name="성진 허" userId="d11e3a3bd2671329" providerId="LiveId" clId="{409A6807-AFC0-4FCC-A218-C2D5EA7C606E}" dt="2019-04-14T17:09:35.677" v="4156" actId="164"/>
          <ac:picMkLst>
            <pc:docMk/>
            <pc:sldMk cId="3758181246" sldId="261"/>
            <ac:picMk id="68" creationId="{F9954726-27FB-4F33-954D-CF6837A8F635}"/>
          </ac:picMkLst>
        </pc:picChg>
        <pc:picChg chg="add mod">
          <ac:chgData name="성진 허" userId="d11e3a3bd2671329" providerId="LiveId" clId="{409A6807-AFC0-4FCC-A218-C2D5EA7C606E}" dt="2019-04-14T17:10:19.900" v="4176" actId="571"/>
          <ac:picMkLst>
            <pc:docMk/>
            <pc:sldMk cId="3758181246" sldId="261"/>
            <ac:picMk id="71" creationId="{EDE1AF43-E727-46F6-84F1-94C7AC02C172}"/>
          </ac:picMkLst>
        </pc:picChg>
        <pc:cxnChg chg="del">
          <ac:chgData name="성진 허" userId="d11e3a3bd2671329" providerId="LiveId" clId="{409A6807-AFC0-4FCC-A218-C2D5EA7C606E}" dt="2019-04-14T17:06:39.549" v="4128" actId="478"/>
          <ac:cxnSpMkLst>
            <pc:docMk/>
            <pc:sldMk cId="3758181246" sldId="261"/>
            <ac:cxnSpMk id="23" creationId="{6AF70DD6-2781-4D77-8BA2-31EADC8C8E6B}"/>
          </ac:cxnSpMkLst>
        </pc:cxnChg>
        <pc:cxnChg chg="del">
          <ac:chgData name="성진 허" userId="d11e3a3bd2671329" providerId="LiveId" clId="{409A6807-AFC0-4FCC-A218-C2D5EA7C606E}" dt="2019-04-14T17:06:39.549" v="4128" actId="478"/>
          <ac:cxnSpMkLst>
            <pc:docMk/>
            <pc:sldMk cId="3758181246" sldId="261"/>
            <ac:cxnSpMk id="24" creationId="{F3F7B272-38E4-457B-8430-2F3DAC8A0E9D}"/>
          </ac:cxnSpMkLst>
        </pc:cxnChg>
        <pc:cxnChg chg="del">
          <ac:chgData name="성진 허" userId="d11e3a3bd2671329" providerId="LiveId" clId="{409A6807-AFC0-4FCC-A218-C2D5EA7C606E}" dt="2019-04-14T17:06:39.549" v="4128" actId="478"/>
          <ac:cxnSpMkLst>
            <pc:docMk/>
            <pc:sldMk cId="3758181246" sldId="261"/>
            <ac:cxnSpMk id="56" creationId="{E1F9731D-C4F4-40C2-A139-23515142DA32}"/>
          </ac:cxnSpMkLst>
        </pc:cxnChg>
        <pc:cxnChg chg="del">
          <ac:chgData name="성진 허" userId="d11e3a3bd2671329" providerId="LiveId" clId="{409A6807-AFC0-4FCC-A218-C2D5EA7C606E}" dt="2019-04-14T17:06:39.549" v="4128" actId="478"/>
          <ac:cxnSpMkLst>
            <pc:docMk/>
            <pc:sldMk cId="3758181246" sldId="261"/>
            <ac:cxnSpMk id="58" creationId="{6885B99D-14C9-423D-A302-9ED018DDC032}"/>
          </ac:cxnSpMkLst>
        </pc:cxnChg>
        <pc:cxnChg chg="del">
          <ac:chgData name="성진 허" userId="d11e3a3bd2671329" providerId="LiveId" clId="{409A6807-AFC0-4FCC-A218-C2D5EA7C606E}" dt="2019-04-14T17:06:39.549" v="4128" actId="478"/>
          <ac:cxnSpMkLst>
            <pc:docMk/>
            <pc:sldMk cId="3758181246" sldId="261"/>
            <ac:cxnSpMk id="60" creationId="{173B469B-B85B-48DA-9499-3BEF6EFB3842}"/>
          </ac:cxnSpMkLst>
        </pc:cxnChg>
        <pc:cxnChg chg="mod">
          <ac:chgData name="성진 허" userId="d11e3a3bd2671329" providerId="LiveId" clId="{409A6807-AFC0-4FCC-A218-C2D5EA7C606E}" dt="2019-04-14T17:06:39.549" v="4128" actId="478"/>
          <ac:cxnSpMkLst>
            <pc:docMk/>
            <pc:sldMk cId="3758181246" sldId="261"/>
            <ac:cxnSpMk id="76" creationId="{36DF6C5A-DED9-4DF6-9F19-B0CE3604F998}"/>
          </ac:cxnSpMkLst>
        </pc:cxnChg>
        <pc:cxnChg chg="mod">
          <ac:chgData name="성진 허" userId="d11e3a3bd2671329" providerId="LiveId" clId="{409A6807-AFC0-4FCC-A218-C2D5EA7C606E}" dt="2019-04-14T17:06:39.549" v="4128" actId="478"/>
          <ac:cxnSpMkLst>
            <pc:docMk/>
            <pc:sldMk cId="3758181246" sldId="261"/>
            <ac:cxnSpMk id="82" creationId="{F7D62C28-E554-41F4-8310-DBB832CE3F0C}"/>
          </ac:cxnSpMkLst>
        </pc:cxnChg>
        <pc:cxnChg chg="mod">
          <ac:chgData name="성진 허" userId="d11e3a3bd2671329" providerId="LiveId" clId="{409A6807-AFC0-4FCC-A218-C2D5EA7C606E}" dt="2019-04-14T17:06:39.549" v="4128" actId="478"/>
          <ac:cxnSpMkLst>
            <pc:docMk/>
            <pc:sldMk cId="3758181246" sldId="261"/>
            <ac:cxnSpMk id="85" creationId="{64FFDC8D-FA1D-40AF-A322-87AEED073A36}"/>
          </ac:cxnSpMkLst>
        </pc:cxnChg>
        <pc:cxnChg chg="mod">
          <ac:chgData name="성진 허" userId="d11e3a3bd2671329" providerId="LiveId" clId="{409A6807-AFC0-4FCC-A218-C2D5EA7C606E}" dt="2019-04-14T17:06:39.549" v="4128" actId="478"/>
          <ac:cxnSpMkLst>
            <pc:docMk/>
            <pc:sldMk cId="3758181246" sldId="261"/>
            <ac:cxnSpMk id="89" creationId="{F0BDDF8C-E6C5-4D32-8961-E974E554D5A8}"/>
          </ac:cxnSpMkLst>
        </pc:cxnChg>
        <pc:cxnChg chg="mod">
          <ac:chgData name="성진 허" userId="d11e3a3bd2671329" providerId="LiveId" clId="{409A6807-AFC0-4FCC-A218-C2D5EA7C606E}" dt="2019-04-14T17:06:39.549" v="4128" actId="478"/>
          <ac:cxnSpMkLst>
            <pc:docMk/>
            <pc:sldMk cId="3758181246" sldId="261"/>
            <ac:cxnSpMk id="95" creationId="{5E2A241E-4BA2-4FA8-B765-DCAB6F1B2691}"/>
          </ac:cxnSpMkLst>
        </pc:cxnChg>
      </pc:sldChg>
      <pc:sldChg chg="del modTransition">
        <pc:chgData name="성진 허" userId="d11e3a3bd2671329" providerId="LiveId" clId="{409A6807-AFC0-4FCC-A218-C2D5EA7C606E}" dt="2019-04-14T17:14:26.194" v="4376" actId="2696"/>
        <pc:sldMkLst>
          <pc:docMk/>
          <pc:sldMk cId="901255055" sldId="262"/>
        </pc:sldMkLst>
      </pc:sldChg>
      <pc:sldChg chg="modSp del modTransition">
        <pc:chgData name="성진 허" userId="d11e3a3bd2671329" providerId="LiveId" clId="{409A6807-AFC0-4FCC-A218-C2D5EA7C606E}" dt="2019-04-14T17:14:26.972" v="4377" actId="2696"/>
        <pc:sldMkLst>
          <pc:docMk/>
          <pc:sldMk cId="1840954776" sldId="263"/>
        </pc:sldMkLst>
        <pc:spChg chg="mod">
          <ac:chgData name="성진 허" userId="d11e3a3bd2671329" providerId="LiveId" clId="{409A6807-AFC0-4FCC-A218-C2D5EA7C606E}" dt="2019-04-14T16:46:08.177" v="3892" actId="1076"/>
          <ac:spMkLst>
            <pc:docMk/>
            <pc:sldMk cId="1840954776" sldId="263"/>
            <ac:spMk id="42" creationId="{0C3C0651-0F0B-4337-A48D-21FC0DB7B76D}"/>
          </ac:spMkLst>
        </pc:spChg>
      </pc:sldChg>
      <pc:sldChg chg="del modTransition">
        <pc:chgData name="성진 허" userId="d11e3a3bd2671329" providerId="LiveId" clId="{409A6807-AFC0-4FCC-A218-C2D5EA7C606E}" dt="2019-04-14T17:14:27.769" v="4378" actId="2696"/>
        <pc:sldMkLst>
          <pc:docMk/>
          <pc:sldMk cId="2472342505" sldId="265"/>
        </pc:sldMkLst>
      </pc:sldChg>
      <pc:sldChg chg="addSp delSp modSp modTransition">
        <pc:chgData name="성진 허" userId="d11e3a3bd2671329" providerId="LiveId" clId="{409A6807-AFC0-4FCC-A218-C2D5EA7C606E}" dt="2019-04-14T23:28:34.862" v="7546" actId="1076"/>
        <pc:sldMkLst>
          <pc:docMk/>
          <pc:sldMk cId="3368007642" sldId="266"/>
        </pc:sldMkLst>
        <pc:spChg chg="add mod ord">
          <ac:chgData name="성진 허" userId="d11e3a3bd2671329" providerId="LiveId" clId="{409A6807-AFC0-4FCC-A218-C2D5EA7C606E}" dt="2019-04-14T23:28:32.202" v="7545" actId="1076"/>
          <ac:spMkLst>
            <pc:docMk/>
            <pc:sldMk cId="3368007642" sldId="266"/>
            <ac:spMk id="13" creationId="{4647780D-B7F1-4ACA-B272-84CA8EC9FD16}"/>
          </ac:spMkLst>
        </pc:spChg>
        <pc:spChg chg="del">
          <ac:chgData name="성진 허" userId="d11e3a3bd2671329" providerId="LiveId" clId="{409A6807-AFC0-4FCC-A218-C2D5EA7C606E}" dt="2019-04-14T17:14:32.198" v="4379" actId="478"/>
          <ac:spMkLst>
            <pc:docMk/>
            <pc:sldMk cId="3368007642" sldId="266"/>
            <ac:spMk id="40" creationId="{B4C87F28-D306-4333-8AB7-0C1C9DA2A913}"/>
          </ac:spMkLst>
        </pc:spChg>
        <pc:spChg chg="del mod">
          <ac:chgData name="성진 허" userId="d11e3a3bd2671329" providerId="LiveId" clId="{409A6807-AFC0-4FCC-A218-C2D5EA7C606E}" dt="2019-04-14T17:14:32.866" v="4381" actId="478"/>
          <ac:spMkLst>
            <pc:docMk/>
            <pc:sldMk cId="3368007642" sldId="266"/>
            <ac:spMk id="44" creationId="{7651C12B-C29D-4511-B663-D478004D90A3}"/>
          </ac:spMkLst>
        </pc:spChg>
        <pc:spChg chg="mod">
          <ac:chgData name="성진 허" userId="d11e3a3bd2671329" providerId="LiveId" clId="{409A6807-AFC0-4FCC-A218-C2D5EA7C606E}" dt="2019-04-14T23:28:34.862" v="7546" actId="1076"/>
          <ac:spMkLst>
            <pc:docMk/>
            <pc:sldMk cId="3368007642" sldId="266"/>
            <ac:spMk id="48" creationId="{DA1DC4C8-0803-48A6-976D-E4E17C224414}"/>
          </ac:spMkLst>
        </pc:spChg>
        <pc:grpChg chg="mod">
          <ac:chgData name="성진 허" userId="d11e3a3bd2671329" providerId="LiveId" clId="{409A6807-AFC0-4FCC-A218-C2D5EA7C606E}" dt="2019-04-14T17:15:12.787" v="4417" actId="1076"/>
          <ac:grpSpMkLst>
            <pc:docMk/>
            <pc:sldMk cId="3368007642" sldId="266"/>
            <ac:grpSpMk id="45" creationId="{BDEFE4AB-2D65-4C9E-B632-6988018D1823}"/>
          </ac:grpSpMkLst>
        </pc:grpChg>
        <pc:cxnChg chg="del">
          <ac:chgData name="성진 허" userId="d11e3a3bd2671329" providerId="LiveId" clId="{409A6807-AFC0-4FCC-A218-C2D5EA7C606E}" dt="2019-04-14T17:14:34.456" v="4383" actId="478"/>
          <ac:cxnSpMkLst>
            <pc:docMk/>
            <pc:sldMk cId="3368007642" sldId="266"/>
            <ac:cxnSpMk id="41" creationId="{B7D78094-44D5-44AB-803F-89DA21A6D83F}"/>
          </ac:cxnSpMkLst>
        </pc:cxnChg>
        <pc:cxnChg chg="del">
          <ac:chgData name="성진 허" userId="d11e3a3bd2671329" providerId="LiveId" clId="{409A6807-AFC0-4FCC-A218-C2D5EA7C606E}" dt="2019-04-14T17:14:33.543" v="4382" actId="478"/>
          <ac:cxnSpMkLst>
            <pc:docMk/>
            <pc:sldMk cId="3368007642" sldId="266"/>
            <ac:cxnSpMk id="43" creationId="{5E429559-E429-4FC8-96B1-F1779B8557ED}"/>
          </ac:cxnSpMkLst>
        </pc:cxnChg>
      </pc:sldChg>
      <pc:sldChg chg="addSp delSp modSp add modTransition addAnim delAnim modAnim modNotesTx">
        <pc:chgData name="성진 허" userId="d11e3a3bd2671329" providerId="LiveId" clId="{409A6807-AFC0-4FCC-A218-C2D5EA7C606E}" dt="2019-04-14T17:41:51.763" v="5035" actId="20577"/>
        <pc:sldMkLst>
          <pc:docMk/>
          <pc:sldMk cId="2161953187" sldId="267"/>
        </pc:sldMkLst>
        <pc:spChg chg="del">
          <ac:chgData name="성진 허" userId="d11e3a3bd2671329" providerId="LiveId" clId="{409A6807-AFC0-4FCC-A218-C2D5EA7C606E}" dt="2019-04-14T13:59:23.565" v="30" actId="478"/>
          <ac:spMkLst>
            <pc:docMk/>
            <pc:sldMk cId="2161953187" sldId="267"/>
            <ac:spMk id="8" creationId="{5B2BFE23-3801-4A80-A749-779B90883381}"/>
          </ac:spMkLst>
        </pc:spChg>
        <pc:spChg chg="del">
          <ac:chgData name="성진 허" userId="d11e3a3bd2671329" providerId="LiveId" clId="{409A6807-AFC0-4FCC-A218-C2D5EA7C606E}" dt="2019-04-14T13:59:35.758" v="34" actId="478"/>
          <ac:spMkLst>
            <pc:docMk/>
            <pc:sldMk cId="2161953187" sldId="267"/>
            <ac:spMk id="9" creationId="{F47F6365-718C-46E4-B510-6E8D7C0F2F8F}"/>
          </ac:spMkLst>
        </pc:spChg>
        <pc:spChg chg="add mod ord">
          <ac:chgData name="성진 허" userId="d11e3a3bd2671329" providerId="LiveId" clId="{409A6807-AFC0-4FCC-A218-C2D5EA7C606E}" dt="2019-04-14T15:06:40.465" v="1091" actId="1076"/>
          <ac:spMkLst>
            <pc:docMk/>
            <pc:sldMk cId="2161953187" sldId="267"/>
            <ac:spMk id="13" creationId="{3512369F-8A28-4BBD-A415-1A6B4D3319AC}"/>
          </ac:spMkLst>
        </pc:spChg>
        <pc:spChg chg="add mod topLvl">
          <ac:chgData name="성진 허" userId="d11e3a3bd2671329" providerId="LiveId" clId="{409A6807-AFC0-4FCC-A218-C2D5EA7C606E}" dt="2019-04-14T15:06:39.497" v="1090" actId="1038"/>
          <ac:spMkLst>
            <pc:docMk/>
            <pc:sldMk cId="2161953187" sldId="267"/>
            <ac:spMk id="14" creationId="{5744A305-1913-4BFE-83AC-F1342B3A4D6B}"/>
          </ac:spMkLst>
        </pc:spChg>
        <pc:spChg chg="add mod ord topLvl">
          <ac:chgData name="성진 허" userId="d11e3a3bd2671329" providerId="LiveId" clId="{409A6807-AFC0-4FCC-A218-C2D5EA7C606E}" dt="2019-04-14T14:54:14.167" v="949" actId="1038"/>
          <ac:spMkLst>
            <pc:docMk/>
            <pc:sldMk cId="2161953187" sldId="267"/>
            <ac:spMk id="15" creationId="{FA477218-9967-4182-9295-D21EA4C35DB3}"/>
          </ac:spMkLst>
        </pc:spChg>
        <pc:spChg chg="del">
          <ac:chgData name="성진 허" userId="d11e3a3bd2671329" providerId="LiveId" clId="{409A6807-AFC0-4FCC-A218-C2D5EA7C606E}" dt="2019-04-14T13:59:35.758" v="34" actId="478"/>
          <ac:spMkLst>
            <pc:docMk/>
            <pc:sldMk cId="2161953187" sldId="267"/>
            <ac:spMk id="17" creationId="{18DCFB5F-958F-45C6-AB9F-872FCEEFCB9F}"/>
          </ac:spMkLst>
        </pc:spChg>
        <pc:spChg chg="add mod">
          <ac:chgData name="성진 허" userId="d11e3a3bd2671329" providerId="LiveId" clId="{409A6807-AFC0-4FCC-A218-C2D5EA7C606E}" dt="2019-04-14T14:08:26.883" v="256" actId="1035"/>
          <ac:spMkLst>
            <pc:docMk/>
            <pc:sldMk cId="2161953187" sldId="267"/>
            <ac:spMk id="18" creationId="{4D764A03-5E2E-4908-ADE1-D1C79EACA01D}"/>
          </ac:spMkLst>
        </pc:spChg>
        <pc:spChg chg="del">
          <ac:chgData name="성진 허" userId="d11e3a3bd2671329" providerId="LiveId" clId="{409A6807-AFC0-4FCC-A218-C2D5EA7C606E}" dt="2019-04-14T13:59:35.758" v="34" actId="478"/>
          <ac:spMkLst>
            <pc:docMk/>
            <pc:sldMk cId="2161953187" sldId="267"/>
            <ac:spMk id="21" creationId="{6368F52C-91B2-4C02-BBEE-33B76AADA011}"/>
          </ac:spMkLst>
        </pc:spChg>
        <pc:spChg chg="add del mod">
          <ac:chgData name="성진 허" userId="d11e3a3bd2671329" providerId="LiveId" clId="{409A6807-AFC0-4FCC-A218-C2D5EA7C606E}" dt="2019-04-14T14:16:09.628" v="514" actId="478"/>
          <ac:spMkLst>
            <pc:docMk/>
            <pc:sldMk cId="2161953187" sldId="267"/>
            <ac:spMk id="26" creationId="{450FF661-1353-4712-9934-AD753E043E93}"/>
          </ac:spMkLst>
        </pc:spChg>
        <pc:spChg chg="add del">
          <ac:chgData name="성진 허" userId="d11e3a3bd2671329" providerId="LiveId" clId="{409A6807-AFC0-4FCC-A218-C2D5EA7C606E}" dt="2019-04-14T15:16:47.215" v="1155"/>
          <ac:spMkLst>
            <pc:docMk/>
            <pc:sldMk cId="2161953187" sldId="267"/>
            <ac:spMk id="27" creationId="{EDB512A6-20B9-472B-9103-C946CF6B3513}"/>
          </ac:spMkLst>
        </pc:spChg>
        <pc:grpChg chg="add del mod">
          <ac:chgData name="성진 허" userId="d11e3a3bd2671329" providerId="LiveId" clId="{409A6807-AFC0-4FCC-A218-C2D5EA7C606E}" dt="2019-04-14T14:52:57.481" v="904" actId="165"/>
          <ac:grpSpMkLst>
            <pc:docMk/>
            <pc:sldMk cId="2161953187" sldId="267"/>
            <ac:grpSpMk id="2" creationId="{D10E9591-0F45-40F7-B6B5-DF8A721BC828}"/>
          </ac:grpSpMkLst>
        </pc:grpChg>
        <pc:picChg chg="mod">
          <ac:chgData name="성진 허" userId="d11e3a3bd2671329" providerId="LiveId" clId="{409A6807-AFC0-4FCC-A218-C2D5EA7C606E}" dt="2019-04-14T14:11:46.023" v="482" actId="14100"/>
          <ac:picMkLst>
            <pc:docMk/>
            <pc:sldMk cId="2161953187" sldId="267"/>
            <ac:picMk id="3" creationId="{7B22BBAE-A96D-426F-9FC2-83992395F53C}"/>
          </ac:picMkLst>
        </pc:picChg>
        <pc:picChg chg="add del">
          <ac:chgData name="성진 허" userId="d11e3a3bd2671329" providerId="LiveId" clId="{409A6807-AFC0-4FCC-A218-C2D5EA7C606E}" dt="2019-04-14T13:59:32.981" v="33" actId="478"/>
          <ac:picMkLst>
            <pc:docMk/>
            <pc:sldMk cId="2161953187" sldId="267"/>
            <ac:picMk id="7" creationId="{69A5E5F7-9ACD-42C0-A1DD-F56011FF33C4}"/>
          </ac:picMkLst>
        </pc:picChg>
        <pc:cxnChg chg="del">
          <ac:chgData name="성진 허" userId="d11e3a3bd2671329" providerId="LiveId" clId="{409A6807-AFC0-4FCC-A218-C2D5EA7C606E}" dt="2019-04-14T13:59:35.758" v="34" actId="478"/>
          <ac:cxnSpMkLst>
            <pc:docMk/>
            <pc:sldMk cId="2161953187" sldId="267"/>
            <ac:cxnSpMk id="19" creationId="{87987CB6-614F-4856-850C-9A65BA2EFC7C}"/>
          </ac:cxnSpMkLst>
        </pc:cxnChg>
        <pc:cxnChg chg="del">
          <ac:chgData name="성진 허" userId="d11e3a3bd2671329" providerId="LiveId" clId="{409A6807-AFC0-4FCC-A218-C2D5EA7C606E}" dt="2019-04-14T13:59:35.758" v="34" actId="478"/>
          <ac:cxnSpMkLst>
            <pc:docMk/>
            <pc:sldMk cId="2161953187" sldId="267"/>
            <ac:cxnSpMk id="20" creationId="{4A39C22F-ACFC-43B2-AD08-23CDE08181C2}"/>
          </ac:cxnSpMkLst>
        </pc:cxnChg>
        <pc:cxnChg chg="add mod">
          <ac:chgData name="성진 허" userId="d11e3a3bd2671329" providerId="LiveId" clId="{409A6807-AFC0-4FCC-A218-C2D5EA7C606E}" dt="2019-04-14T14:08:48.121" v="294" actId="14100"/>
          <ac:cxnSpMkLst>
            <pc:docMk/>
            <pc:sldMk cId="2161953187" sldId="267"/>
            <ac:cxnSpMk id="22" creationId="{C186A97D-2FA3-4E96-9845-F6923389FA79}"/>
          </ac:cxnSpMkLst>
        </pc:cxnChg>
        <pc:cxnChg chg="add mod">
          <ac:chgData name="성진 허" userId="d11e3a3bd2671329" providerId="LiveId" clId="{409A6807-AFC0-4FCC-A218-C2D5EA7C606E}" dt="2019-04-14T14:09:14.110" v="302" actId="14100"/>
          <ac:cxnSpMkLst>
            <pc:docMk/>
            <pc:sldMk cId="2161953187" sldId="267"/>
            <ac:cxnSpMk id="23" creationId="{F00B2831-17D2-43B1-B2F2-4AF68FF46584}"/>
          </ac:cxnSpMkLst>
        </pc:cxnChg>
      </pc:sldChg>
      <pc:sldChg chg="addSp delSp modSp add modTransition setBg modAnim modNotesTx">
        <pc:chgData name="성진 허" userId="d11e3a3bd2671329" providerId="LiveId" clId="{409A6807-AFC0-4FCC-A218-C2D5EA7C606E}" dt="2019-04-14T17:42:17.339" v="5055" actId="20577"/>
        <pc:sldMkLst>
          <pc:docMk/>
          <pc:sldMk cId="4256993298" sldId="268"/>
        </pc:sldMkLst>
        <pc:spChg chg="add del mod">
          <ac:chgData name="성진 허" userId="d11e3a3bd2671329" providerId="LiveId" clId="{409A6807-AFC0-4FCC-A218-C2D5EA7C606E}" dt="2019-04-14T14:27:44.736" v="556" actId="478"/>
          <ac:spMkLst>
            <pc:docMk/>
            <pc:sldMk cId="4256993298" sldId="268"/>
            <ac:spMk id="8" creationId="{AF682198-6754-463E-B894-9CB53FFEDF30}"/>
          </ac:spMkLst>
        </pc:spChg>
        <pc:spChg chg="mod">
          <ac:chgData name="성진 허" userId="d11e3a3bd2671329" providerId="LiveId" clId="{409A6807-AFC0-4FCC-A218-C2D5EA7C606E}" dt="2019-04-14T15:19:04.956" v="1233" actId="1076"/>
          <ac:spMkLst>
            <pc:docMk/>
            <pc:sldMk cId="4256993298" sldId="268"/>
            <ac:spMk id="17" creationId="{E3670170-56F9-4A94-99EA-627EC5C7158A}"/>
          </ac:spMkLst>
        </pc:spChg>
        <pc:spChg chg="add del mod">
          <ac:chgData name="성진 허" userId="d11e3a3bd2671329" providerId="LiveId" clId="{409A6807-AFC0-4FCC-A218-C2D5EA7C606E}" dt="2019-04-14T14:40:37.933" v="701" actId="478"/>
          <ac:spMkLst>
            <pc:docMk/>
            <pc:sldMk cId="4256993298" sldId="268"/>
            <ac:spMk id="28" creationId="{88A7A7BE-3C7D-4B7A-B543-672C2D52BE58}"/>
          </ac:spMkLst>
        </pc:spChg>
        <pc:spChg chg="add del">
          <ac:chgData name="성진 허" userId="d11e3a3bd2671329" providerId="LiveId" clId="{409A6807-AFC0-4FCC-A218-C2D5EA7C606E}" dt="2019-04-14T14:27:36.617" v="552"/>
          <ac:spMkLst>
            <pc:docMk/>
            <pc:sldMk cId="4256993298" sldId="268"/>
            <ac:spMk id="29" creationId="{2DF25918-B8BB-4B8A-B62C-56FB0CFFE5DE}"/>
          </ac:spMkLst>
        </pc:spChg>
        <pc:spChg chg="add mod ord">
          <ac:chgData name="성진 허" userId="d11e3a3bd2671329" providerId="LiveId" clId="{409A6807-AFC0-4FCC-A218-C2D5EA7C606E}" dt="2019-04-14T14:54:28.897" v="961" actId="1037"/>
          <ac:spMkLst>
            <pc:docMk/>
            <pc:sldMk cId="4256993298" sldId="268"/>
            <ac:spMk id="30" creationId="{5EB36EFD-DDD5-4909-9E82-A26DF44B7654}"/>
          </ac:spMkLst>
        </pc:spChg>
        <pc:spChg chg="add mod ord">
          <ac:chgData name="성진 허" userId="d11e3a3bd2671329" providerId="LiveId" clId="{409A6807-AFC0-4FCC-A218-C2D5EA7C606E}" dt="2019-04-14T14:51:55.455" v="894" actId="1076"/>
          <ac:spMkLst>
            <pc:docMk/>
            <pc:sldMk cId="4256993298" sldId="268"/>
            <ac:spMk id="35" creationId="{8720EB8A-1C5E-4552-BC9A-704FDA1BC229}"/>
          </ac:spMkLst>
        </pc:spChg>
        <pc:spChg chg="mod">
          <ac:chgData name="성진 허" userId="d11e3a3bd2671329" providerId="LiveId" clId="{409A6807-AFC0-4FCC-A218-C2D5EA7C606E}" dt="2019-04-14T14:21:39.660" v="540" actId="207"/>
          <ac:spMkLst>
            <pc:docMk/>
            <pc:sldMk cId="4256993298" sldId="268"/>
            <ac:spMk id="36" creationId="{C83E93A0-9DFA-4D4C-BCCE-58BA3B7AD5D0}"/>
          </ac:spMkLst>
        </pc:spChg>
        <pc:spChg chg="add del mod">
          <ac:chgData name="성진 허" userId="d11e3a3bd2671329" providerId="LiveId" clId="{409A6807-AFC0-4FCC-A218-C2D5EA7C606E}" dt="2019-04-14T14:41:35.899" v="727" actId="478"/>
          <ac:spMkLst>
            <pc:docMk/>
            <pc:sldMk cId="4256993298" sldId="268"/>
            <ac:spMk id="37" creationId="{196B106E-201D-44A9-8C90-C6718837AB18}"/>
          </ac:spMkLst>
        </pc:spChg>
        <pc:spChg chg="add del mod">
          <ac:chgData name="성진 허" userId="d11e3a3bd2671329" providerId="LiveId" clId="{409A6807-AFC0-4FCC-A218-C2D5EA7C606E}" dt="2019-04-14T14:41:35.899" v="727" actId="478"/>
          <ac:spMkLst>
            <pc:docMk/>
            <pc:sldMk cId="4256993298" sldId="268"/>
            <ac:spMk id="38" creationId="{2AABEBAD-9C4B-4EB8-BC25-3C08105494FA}"/>
          </ac:spMkLst>
        </pc:spChg>
        <pc:spChg chg="add del mod">
          <ac:chgData name="성진 허" userId="d11e3a3bd2671329" providerId="LiveId" clId="{409A6807-AFC0-4FCC-A218-C2D5EA7C606E}" dt="2019-04-14T14:41:35.899" v="727" actId="478"/>
          <ac:spMkLst>
            <pc:docMk/>
            <pc:sldMk cId="4256993298" sldId="268"/>
            <ac:spMk id="44" creationId="{43CC85A4-3133-44A0-B256-6791E8241FF9}"/>
          </ac:spMkLst>
        </pc:spChg>
        <pc:spChg chg="add mod">
          <ac:chgData name="성진 허" userId="d11e3a3bd2671329" providerId="LiveId" clId="{409A6807-AFC0-4FCC-A218-C2D5EA7C606E}" dt="2019-04-14T14:30:14.262" v="602" actId="571"/>
          <ac:spMkLst>
            <pc:docMk/>
            <pc:sldMk cId="4256993298" sldId="268"/>
            <ac:spMk id="45" creationId="{AE6B5B30-17F7-4511-9131-FDE368E8DF76}"/>
          </ac:spMkLst>
        </pc:spChg>
        <pc:spChg chg="add mod">
          <ac:chgData name="성진 허" userId="d11e3a3bd2671329" providerId="LiveId" clId="{409A6807-AFC0-4FCC-A218-C2D5EA7C606E}" dt="2019-04-14T14:30:14.262" v="602" actId="571"/>
          <ac:spMkLst>
            <pc:docMk/>
            <pc:sldMk cId="4256993298" sldId="268"/>
            <ac:spMk id="49" creationId="{41876B8F-BE69-4329-B0C1-E413603C7095}"/>
          </ac:spMkLst>
        </pc:spChg>
        <pc:spChg chg="add mod">
          <ac:chgData name="성진 허" userId="d11e3a3bd2671329" providerId="LiveId" clId="{409A6807-AFC0-4FCC-A218-C2D5EA7C606E}" dt="2019-04-14T14:30:14.262" v="602" actId="571"/>
          <ac:spMkLst>
            <pc:docMk/>
            <pc:sldMk cId="4256993298" sldId="268"/>
            <ac:spMk id="50" creationId="{E2A432B1-3BCE-4256-8D94-CBF257315F8C}"/>
          </ac:spMkLst>
        </pc:spChg>
        <pc:spChg chg="add del mod">
          <ac:chgData name="성진 허" userId="d11e3a3bd2671329" providerId="LiveId" clId="{409A6807-AFC0-4FCC-A218-C2D5EA7C606E}" dt="2019-04-14T14:41:43.650" v="730" actId="478"/>
          <ac:spMkLst>
            <pc:docMk/>
            <pc:sldMk cId="4256993298" sldId="268"/>
            <ac:spMk id="51" creationId="{FCDA3ADC-E3FA-49A1-B0C4-62E989585178}"/>
          </ac:spMkLst>
        </pc:spChg>
        <pc:spChg chg="add del mod">
          <ac:chgData name="성진 허" userId="d11e3a3bd2671329" providerId="LiveId" clId="{409A6807-AFC0-4FCC-A218-C2D5EA7C606E}" dt="2019-04-14T14:41:43.650" v="730" actId="478"/>
          <ac:spMkLst>
            <pc:docMk/>
            <pc:sldMk cId="4256993298" sldId="268"/>
            <ac:spMk id="52" creationId="{C5993DB1-F8D6-4451-8F3D-9E10ECBDC420}"/>
          </ac:spMkLst>
        </pc:spChg>
        <pc:spChg chg="add del mod">
          <ac:chgData name="성진 허" userId="d11e3a3bd2671329" providerId="LiveId" clId="{409A6807-AFC0-4FCC-A218-C2D5EA7C606E}" dt="2019-04-14T14:41:43.650" v="730" actId="478"/>
          <ac:spMkLst>
            <pc:docMk/>
            <pc:sldMk cId="4256993298" sldId="268"/>
            <ac:spMk id="53" creationId="{03B9B440-9B9A-4E8E-B07A-282FB26C6B50}"/>
          </ac:spMkLst>
        </pc:spChg>
        <pc:spChg chg="add del mod">
          <ac:chgData name="성진 허" userId="d11e3a3bd2671329" providerId="LiveId" clId="{409A6807-AFC0-4FCC-A218-C2D5EA7C606E}" dt="2019-04-14T14:41:44.249" v="731" actId="478"/>
          <ac:spMkLst>
            <pc:docMk/>
            <pc:sldMk cId="4256993298" sldId="268"/>
            <ac:spMk id="54" creationId="{149F9E84-E3AE-4E01-8AD1-78B6115AFC08}"/>
          </ac:spMkLst>
        </pc:spChg>
        <pc:spChg chg="add del mod">
          <ac:chgData name="성진 허" userId="d11e3a3bd2671329" providerId="LiveId" clId="{409A6807-AFC0-4FCC-A218-C2D5EA7C606E}" dt="2019-04-14T14:41:44.249" v="731" actId="478"/>
          <ac:spMkLst>
            <pc:docMk/>
            <pc:sldMk cId="4256993298" sldId="268"/>
            <ac:spMk id="55" creationId="{DFA5AD95-45CF-434F-AA62-CF4AA546B68B}"/>
          </ac:spMkLst>
        </pc:spChg>
        <pc:spChg chg="add del mod">
          <ac:chgData name="성진 허" userId="d11e3a3bd2671329" providerId="LiveId" clId="{409A6807-AFC0-4FCC-A218-C2D5EA7C606E}" dt="2019-04-14T14:41:44.249" v="731" actId="478"/>
          <ac:spMkLst>
            <pc:docMk/>
            <pc:sldMk cId="4256993298" sldId="268"/>
            <ac:spMk id="56" creationId="{8FDD070E-A3EB-4E71-9B79-9A914CA31D86}"/>
          </ac:spMkLst>
        </pc:spChg>
        <pc:spChg chg="add del mod">
          <ac:chgData name="성진 허" userId="d11e3a3bd2671329" providerId="LiveId" clId="{409A6807-AFC0-4FCC-A218-C2D5EA7C606E}" dt="2019-04-14T14:40:28.174" v="696" actId="478"/>
          <ac:spMkLst>
            <pc:docMk/>
            <pc:sldMk cId="4256993298" sldId="268"/>
            <ac:spMk id="57" creationId="{1D157F57-5AC9-4596-A732-6186B37441F1}"/>
          </ac:spMkLst>
        </pc:spChg>
        <pc:spChg chg="add del mod">
          <ac:chgData name="성진 허" userId="d11e3a3bd2671329" providerId="LiveId" clId="{409A6807-AFC0-4FCC-A218-C2D5EA7C606E}" dt="2019-04-14T14:57:46.410" v="998" actId="478"/>
          <ac:spMkLst>
            <pc:docMk/>
            <pc:sldMk cId="4256993298" sldId="268"/>
            <ac:spMk id="58" creationId="{E8EAFFE8-73F4-4786-A07D-2761FB3CE537}"/>
          </ac:spMkLst>
        </pc:spChg>
        <pc:spChg chg="add del mod">
          <ac:chgData name="성진 허" userId="d11e3a3bd2671329" providerId="LiveId" clId="{409A6807-AFC0-4FCC-A218-C2D5EA7C606E}" dt="2019-04-14T14:57:45.714" v="997" actId="478"/>
          <ac:spMkLst>
            <pc:docMk/>
            <pc:sldMk cId="4256993298" sldId="268"/>
            <ac:spMk id="59" creationId="{83D46109-9322-42AC-9285-F96759722E21}"/>
          </ac:spMkLst>
        </pc:spChg>
        <pc:spChg chg="add del">
          <ac:chgData name="성진 허" userId="d11e3a3bd2671329" providerId="LiveId" clId="{409A6807-AFC0-4FCC-A218-C2D5EA7C606E}" dt="2019-04-14T14:41:47.072" v="733"/>
          <ac:spMkLst>
            <pc:docMk/>
            <pc:sldMk cId="4256993298" sldId="268"/>
            <ac:spMk id="61" creationId="{F7669136-CF79-47AC-8645-D32ED76197F7}"/>
          </ac:spMkLst>
        </pc:spChg>
        <pc:spChg chg="add del mod">
          <ac:chgData name="성진 허" userId="d11e3a3bd2671329" providerId="LiveId" clId="{409A6807-AFC0-4FCC-A218-C2D5EA7C606E}" dt="2019-04-14T15:02:19.255" v="1049" actId="478"/>
          <ac:spMkLst>
            <pc:docMk/>
            <pc:sldMk cId="4256993298" sldId="268"/>
            <ac:spMk id="62" creationId="{C7887E74-261F-4D5F-9C9C-979A7AA286B0}"/>
          </ac:spMkLst>
        </pc:spChg>
        <pc:spChg chg="add del mod">
          <ac:chgData name="성진 허" userId="d11e3a3bd2671329" providerId="LiveId" clId="{409A6807-AFC0-4FCC-A218-C2D5EA7C606E}" dt="2019-04-14T15:02:18.567" v="1048" actId="478"/>
          <ac:spMkLst>
            <pc:docMk/>
            <pc:sldMk cId="4256993298" sldId="268"/>
            <ac:spMk id="63" creationId="{AC15F646-ECC0-445E-96C1-4B7D3C4E6BE0}"/>
          </ac:spMkLst>
        </pc:spChg>
        <pc:spChg chg="add del mod">
          <ac:chgData name="성진 허" userId="d11e3a3bd2671329" providerId="LiveId" clId="{409A6807-AFC0-4FCC-A218-C2D5EA7C606E}" dt="2019-04-14T15:04:28.472" v="1068" actId="478"/>
          <ac:spMkLst>
            <pc:docMk/>
            <pc:sldMk cId="4256993298" sldId="268"/>
            <ac:spMk id="65" creationId="{B65C72C3-9547-4272-9B90-0C223BE6D010}"/>
          </ac:spMkLst>
        </pc:spChg>
        <pc:spChg chg="add del mod">
          <ac:chgData name="성진 허" userId="d11e3a3bd2671329" providerId="LiveId" clId="{409A6807-AFC0-4FCC-A218-C2D5EA7C606E}" dt="2019-04-14T15:03:26.760" v="1062" actId="478"/>
          <ac:spMkLst>
            <pc:docMk/>
            <pc:sldMk cId="4256993298" sldId="268"/>
            <ac:spMk id="66" creationId="{4741495A-71A6-42A1-AB1F-B9EE35A70A9F}"/>
          </ac:spMkLst>
        </pc:spChg>
        <pc:spChg chg="add mod">
          <ac:chgData name="성진 허" userId="d11e3a3bd2671329" providerId="LiveId" clId="{409A6807-AFC0-4FCC-A218-C2D5EA7C606E}" dt="2019-04-14T15:00:39.489" v="1029" actId="1076"/>
          <ac:spMkLst>
            <pc:docMk/>
            <pc:sldMk cId="4256993298" sldId="268"/>
            <ac:spMk id="68" creationId="{F228950F-C4E6-4221-A31E-2AA6806EC03C}"/>
          </ac:spMkLst>
        </pc:spChg>
        <pc:spChg chg="add mod">
          <ac:chgData name="성진 허" userId="d11e3a3bd2671329" providerId="LiveId" clId="{409A6807-AFC0-4FCC-A218-C2D5EA7C606E}" dt="2019-04-14T14:50:58.449" v="837" actId="20577"/>
          <ac:spMkLst>
            <pc:docMk/>
            <pc:sldMk cId="4256993298" sldId="268"/>
            <ac:spMk id="69" creationId="{9A9DFD1C-5344-41AD-9BBE-7D0E278F0528}"/>
          </ac:spMkLst>
        </pc:spChg>
        <pc:spChg chg="add mod">
          <ac:chgData name="성진 허" userId="d11e3a3bd2671329" providerId="LiveId" clId="{409A6807-AFC0-4FCC-A218-C2D5EA7C606E}" dt="2019-04-14T15:07:39.272" v="1104" actId="1076"/>
          <ac:spMkLst>
            <pc:docMk/>
            <pc:sldMk cId="4256993298" sldId="268"/>
            <ac:spMk id="70" creationId="{FB7682DE-517E-4021-B89E-6C3169A05AD7}"/>
          </ac:spMkLst>
        </pc:spChg>
        <pc:spChg chg="add mod">
          <ac:chgData name="성진 허" userId="d11e3a3bd2671329" providerId="LiveId" clId="{409A6807-AFC0-4FCC-A218-C2D5EA7C606E}" dt="2019-04-14T14:51:26.046" v="883"/>
          <ac:spMkLst>
            <pc:docMk/>
            <pc:sldMk cId="4256993298" sldId="268"/>
            <ac:spMk id="71" creationId="{5C499564-1B1F-49AA-9B6A-3BE6D1C1AFF0}"/>
          </ac:spMkLst>
        </pc:spChg>
        <pc:spChg chg="add del">
          <ac:chgData name="성진 허" userId="d11e3a3bd2671329" providerId="LiveId" clId="{409A6807-AFC0-4FCC-A218-C2D5EA7C606E}" dt="2019-04-14T15:01:20.658" v="1040"/>
          <ac:spMkLst>
            <pc:docMk/>
            <pc:sldMk cId="4256993298" sldId="268"/>
            <ac:spMk id="72" creationId="{F35B8ECE-926A-4EC3-B390-7E0EAE377571}"/>
          </ac:spMkLst>
        </pc:spChg>
        <pc:spChg chg="add mod ord">
          <ac:chgData name="성진 허" userId="d11e3a3bd2671329" providerId="LiveId" clId="{409A6807-AFC0-4FCC-A218-C2D5EA7C606E}" dt="2019-04-14T15:10:34.963" v="1131" actId="1076"/>
          <ac:spMkLst>
            <pc:docMk/>
            <pc:sldMk cId="4256993298" sldId="268"/>
            <ac:spMk id="73" creationId="{1EAA0D57-CBBE-4E15-B948-BD9CDB6DB3B9}"/>
          </ac:spMkLst>
        </pc:spChg>
        <pc:spChg chg="add mod ord">
          <ac:chgData name="성진 허" userId="d11e3a3bd2671329" providerId="LiveId" clId="{409A6807-AFC0-4FCC-A218-C2D5EA7C606E}" dt="2019-04-14T15:10:45.827" v="1133" actId="1076"/>
          <ac:spMkLst>
            <pc:docMk/>
            <pc:sldMk cId="4256993298" sldId="268"/>
            <ac:spMk id="74" creationId="{F5E92ECD-BB0A-4604-ACCC-28B2F1164C7D}"/>
          </ac:spMkLst>
        </pc:spChg>
        <pc:spChg chg="add mod ord">
          <ac:chgData name="성진 허" userId="d11e3a3bd2671329" providerId="LiveId" clId="{409A6807-AFC0-4FCC-A218-C2D5EA7C606E}" dt="2019-04-14T15:10:59.453" v="1136" actId="167"/>
          <ac:spMkLst>
            <pc:docMk/>
            <pc:sldMk cId="4256993298" sldId="268"/>
            <ac:spMk id="75" creationId="{C6818ECF-66A5-469F-9AC7-A76BE302501E}"/>
          </ac:spMkLst>
        </pc:spChg>
        <pc:grpChg chg="del">
          <ac:chgData name="성진 허" userId="d11e3a3bd2671329" providerId="LiveId" clId="{409A6807-AFC0-4FCC-A218-C2D5EA7C606E}" dt="2019-04-14T14:21:55.793" v="545" actId="478"/>
          <ac:grpSpMkLst>
            <pc:docMk/>
            <pc:sldMk cId="4256993298" sldId="268"/>
            <ac:grpSpMk id="2" creationId="{2F0B965B-78FD-4B57-9D14-554193E03F3B}"/>
          </ac:grpSpMkLst>
        </pc:grpChg>
        <pc:grpChg chg="del">
          <ac:chgData name="성진 허" userId="d11e3a3bd2671329" providerId="LiveId" clId="{409A6807-AFC0-4FCC-A218-C2D5EA7C606E}" dt="2019-04-14T14:21:55.793" v="545" actId="478"/>
          <ac:grpSpMkLst>
            <pc:docMk/>
            <pc:sldMk cId="4256993298" sldId="268"/>
            <ac:grpSpMk id="3" creationId="{F69A166B-8D26-41F2-B096-EDACD6209899}"/>
          </ac:grpSpMkLst>
        </pc:grpChg>
        <pc:grpChg chg="del">
          <ac:chgData name="성진 허" userId="d11e3a3bd2671329" providerId="LiveId" clId="{409A6807-AFC0-4FCC-A218-C2D5EA7C606E}" dt="2019-04-14T14:21:55.793" v="545" actId="478"/>
          <ac:grpSpMkLst>
            <pc:docMk/>
            <pc:sldMk cId="4256993298" sldId="268"/>
            <ac:grpSpMk id="4" creationId="{38ABBFD6-0393-44F1-A2BE-CB28CA3B0912}"/>
          </ac:grpSpMkLst>
        </pc:grpChg>
        <pc:grpChg chg="add mod">
          <ac:chgData name="성진 허" userId="d11e3a3bd2671329" providerId="LiveId" clId="{409A6807-AFC0-4FCC-A218-C2D5EA7C606E}" dt="2019-04-14T15:10:21.841" v="1126" actId="1076"/>
          <ac:grpSpMkLst>
            <pc:docMk/>
            <pc:sldMk cId="4256993298" sldId="268"/>
            <ac:grpSpMk id="5" creationId="{AE11601C-9EA4-46BD-B8A0-7C917C1E0887}"/>
          </ac:grpSpMkLst>
        </pc:grpChg>
        <pc:grpChg chg="del">
          <ac:chgData name="성진 허" userId="d11e3a3bd2671329" providerId="LiveId" clId="{409A6807-AFC0-4FCC-A218-C2D5EA7C606E}" dt="2019-04-14T14:21:55.793" v="545" actId="478"/>
          <ac:grpSpMkLst>
            <pc:docMk/>
            <pc:sldMk cId="4256993298" sldId="268"/>
            <ac:grpSpMk id="6" creationId="{41F7620C-438A-450C-AD21-E657BFA41EB9}"/>
          </ac:grpSpMkLst>
        </pc:grpChg>
        <pc:grpChg chg="del">
          <ac:chgData name="성진 허" userId="d11e3a3bd2671329" providerId="LiveId" clId="{409A6807-AFC0-4FCC-A218-C2D5EA7C606E}" dt="2019-04-14T14:21:55.793" v="545" actId="478"/>
          <ac:grpSpMkLst>
            <pc:docMk/>
            <pc:sldMk cId="4256993298" sldId="268"/>
            <ac:grpSpMk id="7" creationId="{A33A835B-00D4-49F1-A198-37D728E2F4FE}"/>
          </ac:grpSpMkLst>
        </pc:grpChg>
        <pc:picChg chg="add del mod">
          <ac:chgData name="성진 허" userId="d11e3a3bd2671329" providerId="LiveId" clId="{409A6807-AFC0-4FCC-A218-C2D5EA7C606E}" dt="2019-04-14T14:38:29.594" v="693" actId="478"/>
          <ac:picMkLst>
            <pc:docMk/>
            <pc:sldMk cId="4256993298" sldId="268"/>
            <ac:picMk id="10" creationId="{D8667985-BD96-4B2E-BE62-AEB31EDF72AE}"/>
          </ac:picMkLst>
        </pc:picChg>
        <pc:picChg chg="add mod">
          <ac:chgData name="성진 허" userId="d11e3a3bd2671329" providerId="LiveId" clId="{409A6807-AFC0-4FCC-A218-C2D5EA7C606E}" dt="2019-04-14T14:42:25.066" v="774" actId="1035"/>
          <ac:picMkLst>
            <pc:docMk/>
            <pc:sldMk cId="4256993298" sldId="268"/>
            <ac:picMk id="12" creationId="{53FBD517-FC5C-483C-90F3-DF60E0F2FFD5}"/>
          </ac:picMkLst>
        </pc:picChg>
        <pc:picChg chg="add mod">
          <ac:chgData name="성진 허" userId="d11e3a3bd2671329" providerId="LiveId" clId="{409A6807-AFC0-4FCC-A218-C2D5EA7C606E}" dt="2019-04-14T14:44:05.011" v="783" actId="1076"/>
          <ac:picMkLst>
            <pc:docMk/>
            <pc:sldMk cId="4256993298" sldId="268"/>
            <ac:picMk id="18" creationId="{87B52408-96EA-44C6-B79A-4D43716AE150}"/>
          </ac:picMkLst>
        </pc:picChg>
        <pc:picChg chg="add mod">
          <ac:chgData name="성진 허" userId="d11e3a3bd2671329" providerId="LiveId" clId="{409A6807-AFC0-4FCC-A218-C2D5EA7C606E}" dt="2019-04-14T14:47:49.541" v="799" actId="1036"/>
          <ac:picMkLst>
            <pc:docMk/>
            <pc:sldMk cId="4256993298" sldId="268"/>
            <ac:picMk id="22" creationId="{9EA68D35-3E13-4200-A14A-391902CD0F1C}"/>
          </ac:picMkLst>
        </pc:picChg>
        <pc:picChg chg="add mod">
          <ac:chgData name="성진 허" userId="d11e3a3bd2671329" providerId="LiveId" clId="{409A6807-AFC0-4FCC-A218-C2D5EA7C606E}" dt="2019-04-14T14:49:44.277" v="802" actId="1076"/>
          <ac:picMkLst>
            <pc:docMk/>
            <pc:sldMk cId="4256993298" sldId="268"/>
            <ac:picMk id="24" creationId="{B8CE86ED-CEDB-4D0A-928B-8FF94390BC51}"/>
          </ac:picMkLst>
        </pc:picChg>
        <pc:picChg chg="add del mod">
          <ac:chgData name="성진 허" userId="d11e3a3bd2671329" providerId="LiveId" clId="{409A6807-AFC0-4FCC-A218-C2D5EA7C606E}" dt="2019-04-14T14:43:52.738" v="777" actId="478"/>
          <ac:picMkLst>
            <pc:docMk/>
            <pc:sldMk cId="4256993298" sldId="268"/>
            <ac:picMk id="60" creationId="{A0090989-100E-4AD5-A447-A57DA765F4B4}"/>
          </ac:picMkLst>
        </pc:picChg>
        <pc:picChg chg="add del mod">
          <ac:chgData name="성진 허" userId="d11e3a3bd2671329" providerId="LiveId" clId="{409A6807-AFC0-4FCC-A218-C2D5EA7C606E}" dt="2019-04-14T14:44:55.569" v="785" actId="478"/>
          <ac:picMkLst>
            <pc:docMk/>
            <pc:sldMk cId="4256993298" sldId="268"/>
            <ac:picMk id="64" creationId="{4ED07CAC-25DB-430B-A8D8-43DF0E4941FF}"/>
          </ac:picMkLst>
        </pc:picChg>
        <pc:picChg chg="add del mod">
          <ac:chgData name="성진 허" userId="d11e3a3bd2671329" providerId="LiveId" clId="{409A6807-AFC0-4FCC-A218-C2D5EA7C606E}" dt="2019-04-14T14:44:58.082" v="786" actId="478"/>
          <ac:picMkLst>
            <pc:docMk/>
            <pc:sldMk cId="4256993298" sldId="268"/>
            <ac:picMk id="67" creationId="{ACEC32E1-55D1-4A27-BBE1-2E7537CF350B}"/>
          </ac:picMkLst>
        </pc:picChg>
        <pc:cxnChg chg="del">
          <ac:chgData name="성진 허" userId="d11e3a3bd2671329" providerId="LiveId" clId="{409A6807-AFC0-4FCC-A218-C2D5EA7C606E}" dt="2019-04-14T14:21:55.793" v="545" actId="478"/>
          <ac:cxnSpMkLst>
            <pc:docMk/>
            <pc:sldMk cId="4256993298" sldId="268"/>
            <ac:cxnSpMk id="20" creationId="{076EB25B-6A77-4F84-9668-D1C86F008D8E}"/>
          </ac:cxnSpMkLst>
        </pc:cxnChg>
      </pc:sldChg>
      <pc:sldChg chg="addSp delSp modSp add ord modTransition modAnim modNotesTx">
        <pc:chgData name="성진 허" userId="d11e3a3bd2671329" providerId="LiveId" clId="{409A6807-AFC0-4FCC-A218-C2D5EA7C606E}" dt="2019-04-14T23:15:22.438" v="7398"/>
        <pc:sldMkLst>
          <pc:docMk/>
          <pc:sldMk cId="908466990" sldId="269"/>
        </pc:sldMkLst>
        <pc:spChg chg="del">
          <ac:chgData name="성진 허" userId="d11e3a3bd2671329" providerId="LiveId" clId="{409A6807-AFC0-4FCC-A218-C2D5EA7C606E}" dt="2019-04-14T14:21:20.571" v="538" actId="478"/>
          <ac:spMkLst>
            <pc:docMk/>
            <pc:sldMk cId="908466990" sldId="269"/>
            <ac:spMk id="17" creationId="{E3670170-56F9-4A94-99EA-627EC5C7158A}"/>
          </ac:spMkLst>
        </pc:spChg>
        <pc:spChg chg="add mod">
          <ac:chgData name="성진 허" userId="d11e3a3bd2671329" providerId="LiveId" clId="{409A6807-AFC0-4FCC-A218-C2D5EA7C606E}" dt="2019-04-14T15:25:21.810" v="1813" actId="207"/>
          <ac:spMkLst>
            <pc:docMk/>
            <pc:sldMk cId="908466990" sldId="269"/>
            <ac:spMk id="28" creationId="{A1D20260-49C3-45FC-B2A7-78ABD669BDC2}"/>
          </ac:spMkLst>
        </pc:spChg>
        <pc:spChg chg="add mod">
          <ac:chgData name="성진 허" userId="d11e3a3bd2671329" providerId="LiveId" clId="{409A6807-AFC0-4FCC-A218-C2D5EA7C606E}" dt="2019-04-14T15:41:35.577" v="2356" actId="1076"/>
          <ac:spMkLst>
            <pc:docMk/>
            <pc:sldMk cId="908466990" sldId="269"/>
            <ac:spMk id="29" creationId="{EE039268-47FB-4AFA-A6C6-4C5B89958008}"/>
          </ac:spMkLst>
        </pc:spChg>
        <pc:spChg chg="del">
          <ac:chgData name="성진 허" userId="d11e3a3bd2671329" providerId="LiveId" clId="{409A6807-AFC0-4FCC-A218-C2D5EA7C606E}" dt="2019-04-14T14:21:20.571" v="538" actId="478"/>
          <ac:spMkLst>
            <pc:docMk/>
            <pc:sldMk cId="908466990" sldId="269"/>
            <ac:spMk id="36" creationId="{C83E93A0-9DFA-4D4C-BCCE-58BA3B7AD5D0}"/>
          </ac:spMkLst>
        </pc:spChg>
        <pc:spChg chg="add mod ord">
          <ac:chgData name="성진 허" userId="d11e3a3bd2671329" providerId="LiveId" clId="{409A6807-AFC0-4FCC-A218-C2D5EA7C606E}" dt="2019-04-14T15:28:56.473" v="2001" actId="164"/>
          <ac:spMkLst>
            <pc:docMk/>
            <pc:sldMk cId="908466990" sldId="269"/>
            <ac:spMk id="37" creationId="{F2DF6D1E-98AF-4131-A873-5F6FF6A5E319}"/>
          </ac:spMkLst>
        </pc:spChg>
        <pc:spChg chg="add mod">
          <ac:chgData name="성진 허" userId="d11e3a3bd2671329" providerId="LiveId" clId="{409A6807-AFC0-4FCC-A218-C2D5EA7C606E}" dt="2019-04-14T15:30:50.374" v="2021" actId="1076"/>
          <ac:spMkLst>
            <pc:docMk/>
            <pc:sldMk cId="908466990" sldId="269"/>
            <ac:spMk id="44" creationId="{2F98A8C7-4A07-429A-87C5-BFE20415CDC7}"/>
          </ac:spMkLst>
        </pc:spChg>
        <pc:spChg chg="add mod">
          <ac:chgData name="성진 허" userId="d11e3a3bd2671329" providerId="LiveId" clId="{409A6807-AFC0-4FCC-A218-C2D5EA7C606E}" dt="2019-04-14T15:34:19.620" v="2107" actId="1076"/>
          <ac:spMkLst>
            <pc:docMk/>
            <pc:sldMk cId="908466990" sldId="269"/>
            <ac:spMk id="45" creationId="{399C8669-CF69-4139-A69D-A6E4FA7F9039}"/>
          </ac:spMkLst>
        </pc:spChg>
        <pc:spChg chg="add mod">
          <ac:chgData name="성진 허" userId="d11e3a3bd2671329" providerId="LiveId" clId="{409A6807-AFC0-4FCC-A218-C2D5EA7C606E}" dt="2019-04-14T17:45:20.491" v="5151"/>
          <ac:spMkLst>
            <pc:docMk/>
            <pc:sldMk cId="908466990" sldId="269"/>
            <ac:spMk id="49" creationId="{18155F4B-95ED-4D3D-968F-1F16E35B9BC1}"/>
          </ac:spMkLst>
        </pc:spChg>
        <pc:grpChg chg="del">
          <ac:chgData name="성진 허" userId="d11e3a3bd2671329" providerId="LiveId" clId="{409A6807-AFC0-4FCC-A218-C2D5EA7C606E}" dt="2019-04-14T14:21:20.571" v="538" actId="478"/>
          <ac:grpSpMkLst>
            <pc:docMk/>
            <pc:sldMk cId="908466990" sldId="269"/>
            <ac:grpSpMk id="2" creationId="{2F0B965B-78FD-4B57-9D14-554193E03F3B}"/>
          </ac:grpSpMkLst>
        </pc:grpChg>
        <pc:grpChg chg="del">
          <ac:chgData name="성진 허" userId="d11e3a3bd2671329" providerId="LiveId" clId="{409A6807-AFC0-4FCC-A218-C2D5EA7C606E}" dt="2019-04-14T14:21:20.571" v="538" actId="478"/>
          <ac:grpSpMkLst>
            <pc:docMk/>
            <pc:sldMk cId="908466990" sldId="269"/>
            <ac:grpSpMk id="3" creationId="{F69A166B-8D26-41F2-B096-EDACD6209899}"/>
          </ac:grpSpMkLst>
        </pc:grpChg>
        <pc:grpChg chg="del">
          <ac:chgData name="성진 허" userId="d11e3a3bd2671329" providerId="LiveId" clId="{409A6807-AFC0-4FCC-A218-C2D5EA7C606E}" dt="2019-04-14T14:21:20.571" v="538" actId="478"/>
          <ac:grpSpMkLst>
            <pc:docMk/>
            <pc:sldMk cId="908466990" sldId="269"/>
            <ac:grpSpMk id="4" creationId="{38ABBFD6-0393-44F1-A2BE-CB28CA3B0912}"/>
          </ac:grpSpMkLst>
        </pc:grpChg>
        <pc:grpChg chg="del">
          <ac:chgData name="성진 허" userId="d11e3a3bd2671329" providerId="LiveId" clId="{409A6807-AFC0-4FCC-A218-C2D5EA7C606E}" dt="2019-04-14T14:21:20.571" v="538" actId="478"/>
          <ac:grpSpMkLst>
            <pc:docMk/>
            <pc:sldMk cId="908466990" sldId="269"/>
            <ac:grpSpMk id="6" creationId="{41F7620C-438A-450C-AD21-E657BFA41EB9}"/>
          </ac:grpSpMkLst>
        </pc:grpChg>
        <pc:grpChg chg="del">
          <ac:chgData name="성진 허" userId="d11e3a3bd2671329" providerId="LiveId" clId="{409A6807-AFC0-4FCC-A218-C2D5EA7C606E}" dt="2019-04-14T14:21:20.571" v="538" actId="478"/>
          <ac:grpSpMkLst>
            <pc:docMk/>
            <pc:sldMk cId="908466990" sldId="269"/>
            <ac:grpSpMk id="7" creationId="{A33A835B-00D4-49F1-A198-37D728E2F4FE}"/>
          </ac:grpSpMkLst>
        </pc:grpChg>
        <pc:grpChg chg="add mod">
          <ac:chgData name="성진 허" userId="d11e3a3bd2671329" providerId="LiveId" clId="{409A6807-AFC0-4FCC-A218-C2D5EA7C606E}" dt="2019-04-14T15:28:59.538" v="2002" actId="1076"/>
          <ac:grpSpMkLst>
            <pc:docMk/>
            <pc:sldMk cId="908466990" sldId="269"/>
            <ac:grpSpMk id="8" creationId="{86E39256-E600-44FA-8B4C-CFF27A3BBB87}"/>
          </ac:grpSpMkLst>
        </pc:grpChg>
        <pc:picChg chg="add mod">
          <ac:chgData name="성진 허" userId="d11e3a3bd2671329" providerId="LiveId" clId="{409A6807-AFC0-4FCC-A218-C2D5EA7C606E}" dt="2019-04-14T15:21:48.018" v="1273" actId="14100"/>
          <ac:picMkLst>
            <pc:docMk/>
            <pc:sldMk cId="908466990" sldId="269"/>
            <ac:picMk id="5" creationId="{EE47FFDF-FE69-4F95-99F4-2465FF6F72CB}"/>
          </ac:picMkLst>
        </pc:picChg>
        <pc:picChg chg="add del mod">
          <ac:chgData name="성진 허" userId="d11e3a3bd2671329" providerId="LiveId" clId="{409A6807-AFC0-4FCC-A218-C2D5EA7C606E}" dt="2019-04-14T15:12:15.334" v="1140" actId="478"/>
          <ac:picMkLst>
            <pc:docMk/>
            <pc:sldMk cId="908466990" sldId="269"/>
            <ac:picMk id="26" creationId="{4D5B0315-B2CF-4B67-B225-84CB6FE6F8C8}"/>
          </ac:picMkLst>
        </pc:picChg>
        <pc:picChg chg="add del mod">
          <ac:chgData name="성진 허" userId="d11e3a3bd2671329" providerId="LiveId" clId="{409A6807-AFC0-4FCC-A218-C2D5EA7C606E}" dt="2019-04-14T15:30:31.018" v="2012" actId="478"/>
          <ac:picMkLst>
            <pc:docMk/>
            <pc:sldMk cId="908466990" sldId="269"/>
            <ac:picMk id="38" creationId="{914BBF57-3C87-47E4-AE43-4CD9C6B5731C}"/>
          </ac:picMkLst>
        </pc:picChg>
        <pc:cxnChg chg="del">
          <ac:chgData name="성진 허" userId="d11e3a3bd2671329" providerId="LiveId" clId="{409A6807-AFC0-4FCC-A218-C2D5EA7C606E}" dt="2019-04-14T14:21:20.571" v="538" actId="478"/>
          <ac:cxnSpMkLst>
            <pc:docMk/>
            <pc:sldMk cId="908466990" sldId="269"/>
            <ac:cxnSpMk id="20" creationId="{076EB25B-6A77-4F84-9668-D1C86F008D8E}"/>
          </ac:cxnSpMkLst>
        </pc:cxnChg>
        <pc:cxnChg chg="add mod">
          <ac:chgData name="성진 허" userId="d11e3a3bd2671329" providerId="LiveId" clId="{409A6807-AFC0-4FCC-A218-C2D5EA7C606E}" dt="2019-04-14T15:28:14.486" v="1986" actId="1035"/>
          <ac:cxnSpMkLst>
            <pc:docMk/>
            <pc:sldMk cId="908466990" sldId="269"/>
            <ac:cxnSpMk id="30" creationId="{AF277231-2F19-4ABF-9896-03C6ECAA4F56}"/>
          </ac:cxnSpMkLst>
        </pc:cxnChg>
        <pc:cxnChg chg="add mod">
          <ac:chgData name="성진 허" userId="d11e3a3bd2671329" providerId="LiveId" clId="{409A6807-AFC0-4FCC-A218-C2D5EA7C606E}" dt="2019-04-14T15:28:14.486" v="1986" actId="1035"/>
          <ac:cxnSpMkLst>
            <pc:docMk/>
            <pc:sldMk cId="908466990" sldId="269"/>
            <ac:cxnSpMk id="35" creationId="{26FAA9EC-155B-4E28-9E86-E18CAA791F65}"/>
          </ac:cxnSpMkLst>
        </pc:cxnChg>
      </pc:sldChg>
      <pc:sldChg chg="add del">
        <pc:chgData name="성진 허" userId="d11e3a3bd2671329" providerId="LiveId" clId="{409A6807-AFC0-4FCC-A218-C2D5EA7C606E}" dt="2019-04-14T14:19:19.289" v="517"/>
        <pc:sldMkLst>
          <pc:docMk/>
          <pc:sldMk cId="996500416" sldId="269"/>
        </pc:sldMkLst>
      </pc:sldChg>
      <pc:sldChg chg="addSp delSp modSp add modTransition setBg delAnim modNotesTx">
        <pc:chgData name="성진 허" userId="d11e3a3bd2671329" providerId="LiveId" clId="{409A6807-AFC0-4FCC-A218-C2D5EA7C606E}" dt="2019-04-14T17:41:35.471" v="5024" actId="20577"/>
        <pc:sldMkLst>
          <pc:docMk/>
          <pc:sldMk cId="2134244376" sldId="270"/>
        </pc:sldMkLst>
        <pc:spChg chg="add mod">
          <ac:chgData name="성진 허" userId="d11e3a3bd2671329" providerId="LiveId" clId="{409A6807-AFC0-4FCC-A218-C2D5EA7C606E}" dt="2019-04-14T15:28:22.762" v="1988" actId="1076"/>
          <ac:spMkLst>
            <pc:docMk/>
            <pc:sldMk cId="2134244376" sldId="270"/>
            <ac:spMk id="21" creationId="{FE708F10-E5E1-4D1A-9DCD-436224290FB6}"/>
          </ac:spMkLst>
        </pc:spChg>
        <pc:spChg chg="add mod ord">
          <ac:chgData name="성진 허" userId="d11e3a3bd2671329" providerId="LiveId" clId="{409A6807-AFC0-4FCC-A218-C2D5EA7C606E}" dt="2019-04-14T15:19:17.697" v="1249" actId="167"/>
          <ac:spMkLst>
            <pc:docMk/>
            <pc:sldMk cId="2134244376" sldId="270"/>
            <ac:spMk id="23" creationId="{677241F8-D8B1-448C-9774-F225F48A53CF}"/>
          </ac:spMkLst>
        </pc:spChg>
        <pc:spChg chg="del">
          <ac:chgData name="성진 허" userId="d11e3a3bd2671329" providerId="LiveId" clId="{409A6807-AFC0-4FCC-A218-C2D5EA7C606E}" dt="2019-04-14T15:17:19.678" v="1158" actId="478"/>
          <ac:spMkLst>
            <pc:docMk/>
            <pc:sldMk cId="2134244376" sldId="270"/>
            <ac:spMk id="30" creationId="{5EB36EFD-DDD5-4909-9E82-A26DF44B7654}"/>
          </ac:spMkLst>
        </pc:spChg>
        <pc:spChg chg="del">
          <ac:chgData name="성진 허" userId="d11e3a3bd2671329" providerId="LiveId" clId="{409A6807-AFC0-4FCC-A218-C2D5EA7C606E}" dt="2019-04-14T15:17:19.678" v="1158" actId="478"/>
          <ac:spMkLst>
            <pc:docMk/>
            <pc:sldMk cId="2134244376" sldId="270"/>
            <ac:spMk id="35" creationId="{8720EB8A-1C5E-4552-BC9A-704FDA1BC229}"/>
          </ac:spMkLst>
        </pc:spChg>
        <pc:spChg chg="del">
          <ac:chgData name="성진 허" userId="d11e3a3bd2671329" providerId="LiveId" clId="{409A6807-AFC0-4FCC-A218-C2D5EA7C606E}" dt="2019-04-14T15:17:19.678" v="1158" actId="478"/>
          <ac:spMkLst>
            <pc:docMk/>
            <pc:sldMk cId="2134244376" sldId="270"/>
            <ac:spMk id="68" creationId="{F228950F-C4E6-4221-A31E-2AA6806EC03C}"/>
          </ac:spMkLst>
        </pc:spChg>
        <pc:spChg chg="del">
          <ac:chgData name="성진 허" userId="d11e3a3bd2671329" providerId="LiveId" clId="{409A6807-AFC0-4FCC-A218-C2D5EA7C606E}" dt="2019-04-14T15:17:19.678" v="1158" actId="478"/>
          <ac:spMkLst>
            <pc:docMk/>
            <pc:sldMk cId="2134244376" sldId="270"/>
            <ac:spMk id="69" creationId="{9A9DFD1C-5344-41AD-9BBE-7D0E278F0528}"/>
          </ac:spMkLst>
        </pc:spChg>
        <pc:spChg chg="del">
          <ac:chgData name="성진 허" userId="d11e3a3bd2671329" providerId="LiveId" clId="{409A6807-AFC0-4FCC-A218-C2D5EA7C606E}" dt="2019-04-14T15:17:19.678" v="1158" actId="478"/>
          <ac:spMkLst>
            <pc:docMk/>
            <pc:sldMk cId="2134244376" sldId="270"/>
            <ac:spMk id="70" creationId="{FB7682DE-517E-4021-B89E-6C3169A05AD7}"/>
          </ac:spMkLst>
        </pc:spChg>
        <pc:spChg chg="del">
          <ac:chgData name="성진 허" userId="d11e3a3bd2671329" providerId="LiveId" clId="{409A6807-AFC0-4FCC-A218-C2D5EA7C606E}" dt="2019-04-14T15:17:19.678" v="1158" actId="478"/>
          <ac:spMkLst>
            <pc:docMk/>
            <pc:sldMk cId="2134244376" sldId="270"/>
            <ac:spMk id="71" creationId="{5C499564-1B1F-49AA-9B6A-3BE6D1C1AFF0}"/>
          </ac:spMkLst>
        </pc:spChg>
        <pc:spChg chg="del">
          <ac:chgData name="성진 허" userId="d11e3a3bd2671329" providerId="LiveId" clId="{409A6807-AFC0-4FCC-A218-C2D5EA7C606E}" dt="2019-04-14T15:17:19.678" v="1158" actId="478"/>
          <ac:spMkLst>
            <pc:docMk/>
            <pc:sldMk cId="2134244376" sldId="270"/>
            <ac:spMk id="73" creationId="{1EAA0D57-CBBE-4E15-B948-BD9CDB6DB3B9}"/>
          </ac:spMkLst>
        </pc:spChg>
        <pc:spChg chg="del">
          <ac:chgData name="성진 허" userId="d11e3a3bd2671329" providerId="LiveId" clId="{409A6807-AFC0-4FCC-A218-C2D5EA7C606E}" dt="2019-04-14T15:17:19.678" v="1158" actId="478"/>
          <ac:spMkLst>
            <pc:docMk/>
            <pc:sldMk cId="2134244376" sldId="270"/>
            <ac:spMk id="74" creationId="{F5E92ECD-BB0A-4604-ACCC-28B2F1164C7D}"/>
          </ac:spMkLst>
        </pc:spChg>
        <pc:spChg chg="del">
          <ac:chgData name="성진 허" userId="d11e3a3bd2671329" providerId="LiveId" clId="{409A6807-AFC0-4FCC-A218-C2D5EA7C606E}" dt="2019-04-14T15:17:19.678" v="1158" actId="478"/>
          <ac:spMkLst>
            <pc:docMk/>
            <pc:sldMk cId="2134244376" sldId="270"/>
            <ac:spMk id="75" creationId="{C6818ECF-66A5-469F-9AC7-A76BE302501E}"/>
          </ac:spMkLst>
        </pc:spChg>
        <pc:grpChg chg="del">
          <ac:chgData name="성진 허" userId="d11e3a3bd2671329" providerId="LiveId" clId="{409A6807-AFC0-4FCC-A218-C2D5EA7C606E}" dt="2019-04-14T15:17:19.678" v="1158" actId="478"/>
          <ac:grpSpMkLst>
            <pc:docMk/>
            <pc:sldMk cId="2134244376" sldId="270"/>
            <ac:grpSpMk id="5" creationId="{AE11601C-9EA4-46BD-B8A0-7C917C1E0887}"/>
          </ac:grpSpMkLst>
        </pc:grpChg>
        <pc:picChg chg="del">
          <ac:chgData name="성진 허" userId="d11e3a3bd2671329" providerId="LiveId" clId="{409A6807-AFC0-4FCC-A218-C2D5EA7C606E}" dt="2019-04-14T15:17:19.678" v="1158" actId="478"/>
          <ac:picMkLst>
            <pc:docMk/>
            <pc:sldMk cId="2134244376" sldId="270"/>
            <ac:picMk id="12" creationId="{53FBD517-FC5C-483C-90F3-DF60E0F2FFD5}"/>
          </ac:picMkLst>
        </pc:picChg>
        <pc:picChg chg="del">
          <ac:chgData name="성진 허" userId="d11e3a3bd2671329" providerId="LiveId" clId="{409A6807-AFC0-4FCC-A218-C2D5EA7C606E}" dt="2019-04-14T15:17:19.678" v="1158" actId="478"/>
          <ac:picMkLst>
            <pc:docMk/>
            <pc:sldMk cId="2134244376" sldId="270"/>
            <ac:picMk id="18" creationId="{87B52408-96EA-44C6-B79A-4D43716AE150}"/>
          </ac:picMkLst>
        </pc:picChg>
        <pc:picChg chg="del">
          <ac:chgData name="성진 허" userId="d11e3a3bd2671329" providerId="LiveId" clId="{409A6807-AFC0-4FCC-A218-C2D5EA7C606E}" dt="2019-04-14T15:17:19.678" v="1158" actId="478"/>
          <ac:picMkLst>
            <pc:docMk/>
            <pc:sldMk cId="2134244376" sldId="270"/>
            <ac:picMk id="22" creationId="{9EA68D35-3E13-4200-A14A-391902CD0F1C}"/>
          </ac:picMkLst>
        </pc:picChg>
        <pc:picChg chg="del">
          <ac:chgData name="성진 허" userId="d11e3a3bd2671329" providerId="LiveId" clId="{409A6807-AFC0-4FCC-A218-C2D5EA7C606E}" dt="2019-04-14T15:17:19.678" v="1158" actId="478"/>
          <ac:picMkLst>
            <pc:docMk/>
            <pc:sldMk cId="2134244376" sldId="270"/>
            <ac:picMk id="24" creationId="{B8CE86ED-CEDB-4D0A-928B-8FF94390BC51}"/>
          </ac:picMkLst>
        </pc:picChg>
      </pc:sldChg>
      <pc:sldChg chg="addSp delSp modSp add delAnim modAnim">
        <pc:chgData name="성진 허" userId="d11e3a3bd2671329" providerId="LiveId" clId="{409A6807-AFC0-4FCC-A218-C2D5EA7C606E}" dt="2019-04-14T15:44:17.809" v="2520"/>
        <pc:sldMkLst>
          <pc:docMk/>
          <pc:sldMk cId="2705373156" sldId="271"/>
        </pc:sldMkLst>
        <pc:spChg chg="del">
          <ac:chgData name="성진 허" userId="d11e3a3bd2671329" providerId="LiveId" clId="{409A6807-AFC0-4FCC-A218-C2D5EA7C606E}" dt="2019-04-14T15:35:11.911" v="2109" actId="478"/>
          <ac:spMkLst>
            <pc:docMk/>
            <pc:sldMk cId="2705373156" sldId="271"/>
            <ac:spMk id="14" creationId="{28692E5D-0211-44C4-AD4D-D1D61060A839}"/>
          </ac:spMkLst>
        </pc:spChg>
        <pc:spChg chg="del">
          <ac:chgData name="성진 허" userId="d11e3a3bd2671329" providerId="LiveId" clId="{409A6807-AFC0-4FCC-A218-C2D5EA7C606E}" dt="2019-04-14T15:35:11.911" v="2109" actId="478"/>
          <ac:spMkLst>
            <pc:docMk/>
            <pc:sldMk cId="2705373156" sldId="271"/>
            <ac:spMk id="15" creationId="{10140984-A583-43C1-B4A1-5BBAF652D6AE}"/>
          </ac:spMkLst>
        </pc:spChg>
        <pc:spChg chg="del">
          <ac:chgData name="성진 허" userId="d11e3a3bd2671329" providerId="LiveId" clId="{409A6807-AFC0-4FCC-A218-C2D5EA7C606E}" dt="2019-04-14T15:35:11.911" v="2109" actId="478"/>
          <ac:spMkLst>
            <pc:docMk/>
            <pc:sldMk cId="2705373156" sldId="271"/>
            <ac:spMk id="16" creationId="{E28EF645-FF33-49E0-A2F5-7927AB930E16}"/>
          </ac:spMkLst>
        </pc:spChg>
        <pc:spChg chg="add mod ord topLvl">
          <ac:chgData name="성진 허" userId="d11e3a3bd2671329" providerId="LiveId" clId="{409A6807-AFC0-4FCC-A218-C2D5EA7C606E}" dt="2019-04-14T15:39:02.808" v="2275" actId="166"/>
          <ac:spMkLst>
            <pc:docMk/>
            <pc:sldMk cId="2705373156" sldId="271"/>
            <ac:spMk id="18" creationId="{A619FA3D-8BF6-4664-A28D-813D597E2B50}"/>
          </ac:spMkLst>
        </pc:spChg>
        <pc:spChg chg="add mod ord topLvl">
          <ac:chgData name="성진 허" userId="d11e3a3bd2671329" providerId="LiveId" clId="{409A6807-AFC0-4FCC-A218-C2D5EA7C606E}" dt="2019-04-14T15:38:10.218" v="2267" actId="1037"/>
          <ac:spMkLst>
            <pc:docMk/>
            <pc:sldMk cId="2705373156" sldId="271"/>
            <ac:spMk id="19" creationId="{A2226A88-A437-4E76-A8DA-211BAA8BB4D2}"/>
          </ac:spMkLst>
        </pc:spChg>
        <pc:spChg chg="add mod">
          <ac:chgData name="성진 허" userId="d11e3a3bd2671329" providerId="LiveId" clId="{409A6807-AFC0-4FCC-A218-C2D5EA7C606E}" dt="2019-04-14T15:40:36.525" v="2326" actId="207"/>
          <ac:spMkLst>
            <pc:docMk/>
            <pc:sldMk cId="2705373156" sldId="271"/>
            <ac:spMk id="21" creationId="{1C720CF8-32A4-4947-8095-CF88E5620F1D}"/>
          </ac:spMkLst>
        </pc:spChg>
        <pc:spChg chg="add del">
          <ac:chgData name="성진 허" userId="d11e3a3bd2671329" providerId="LiveId" clId="{409A6807-AFC0-4FCC-A218-C2D5EA7C606E}" dt="2019-04-14T15:44:17.809" v="2520"/>
          <ac:spMkLst>
            <pc:docMk/>
            <pc:sldMk cId="2705373156" sldId="271"/>
            <ac:spMk id="22" creationId="{66205012-199A-450F-B8A7-414F7D1894A3}"/>
          </ac:spMkLst>
        </pc:spChg>
        <pc:spChg chg="del">
          <ac:chgData name="성진 허" userId="d11e3a3bd2671329" providerId="LiveId" clId="{409A6807-AFC0-4FCC-A218-C2D5EA7C606E}" dt="2019-04-14T15:35:11.911" v="2109" actId="478"/>
          <ac:spMkLst>
            <pc:docMk/>
            <pc:sldMk cId="2705373156" sldId="271"/>
            <ac:spMk id="28" creationId="{A1D20260-49C3-45FC-B2A7-78ABD669BDC2}"/>
          </ac:spMkLst>
        </pc:spChg>
        <pc:spChg chg="del">
          <ac:chgData name="성진 허" userId="d11e3a3bd2671329" providerId="LiveId" clId="{409A6807-AFC0-4FCC-A218-C2D5EA7C606E}" dt="2019-04-14T15:35:11.911" v="2109" actId="478"/>
          <ac:spMkLst>
            <pc:docMk/>
            <pc:sldMk cId="2705373156" sldId="271"/>
            <ac:spMk id="44" creationId="{2F98A8C7-4A07-429A-87C5-BFE20415CDC7}"/>
          </ac:spMkLst>
        </pc:spChg>
        <pc:spChg chg="del">
          <ac:chgData name="성진 허" userId="d11e3a3bd2671329" providerId="LiveId" clId="{409A6807-AFC0-4FCC-A218-C2D5EA7C606E}" dt="2019-04-14T15:35:11.911" v="2109" actId="478"/>
          <ac:spMkLst>
            <pc:docMk/>
            <pc:sldMk cId="2705373156" sldId="271"/>
            <ac:spMk id="45" creationId="{399C8669-CF69-4139-A69D-A6E4FA7F9039}"/>
          </ac:spMkLst>
        </pc:spChg>
        <pc:spChg chg="del">
          <ac:chgData name="성진 허" userId="d11e3a3bd2671329" providerId="LiveId" clId="{409A6807-AFC0-4FCC-A218-C2D5EA7C606E}" dt="2019-04-14T15:35:11.911" v="2109" actId="478"/>
          <ac:spMkLst>
            <pc:docMk/>
            <pc:sldMk cId="2705373156" sldId="271"/>
            <ac:spMk id="49" creationId="{18155F4B-95ED-4D3D-968F-1F16E35B9BC1}"/>
          </ac:spMkLst>
        </pc:spChg>
        <pc:grpChg chg="add del mod">
          <ac:chgData name="성진 허" userId="d11e3a3bd2671329" providerId="LiveId" clId="{409A6807-AFC0-4FCC-A218-C2D5EA7C606E}" dt="2019-04-14T15:36:57.115" v="2149" actId="165"/>
          <ac:grpSpMkLst>
            <pc:docMk/>
            <pc:sldMk cId="2705373156" sldId="271"/>
            <ac:grpSpMk id="2" creationId="{71BC9DB7-FB33-470C-9100-2F6D7092B15F}"/>
          </ac:grpSpMkLst>
        </pc:grpChg>
        <pc:grpChg chg="del">
          <ac:chgData name="성진 허" userId="d11e3a3bd2671329" providerId="LiveId" clId="{409A6807-AFC0-4FCC-A218-C2D5EA7C606E}" dt="2019-04-14T15:35:11.911" v="2109" actId="478"/>
          <ac:grpSpMkLst>
            <pc:docMk/>
            <pc:sldMk cId="2705373156" sldId="271"/>
            <ac:grpSpMk id="8" creationId="{86E39256-E600-44FA-8B4C-CFF27A3BBB87}"/>
          </ac:grpSpMkLst>
        </pc:grpChg>
        <pc:picChg chg="del">
          <ac:chgData name="성진 허" userId="d11e3a3bd2671329" providerId="LiveId" clId="{409A6807-AFC0-4FCC-A218-C2D5EA7C606E}" dt="2019-04-14T15:35:11.911" v="2109" actId="478"/>
          <ac:picMkLst>
            <pc:docMk/>
            <pc:sldMk cId="2705373156" sldId="271"/>
            <ac:picMk id="5" creationId="{EE47FFDF-FE69-4F95-99F4-2465FF6F72CB}"/>
          </ac:picMkLst>
        </pc:picChg>
        <pc:picChg chg="add del mod ord">
          <ac:chgData name="성진 허" userId="d11e3a3bd2671329" providerId="LiveId" clId="{409A6807-AFC0-4FCC-A218-C2D5EA7C606E}" dt="2019-04-14T15:38:48.191" v="2271" actId="478"/>
          <ac:picMkLst>
            <pc:docMk/>
            <pc:sldMk cId="2705373156" sldId="271"/>
            <ac:picMk id="17" creationId="{C895DD30-4E77-4EA0-A0EA-05778C7901DF}"/>
          </ac:picMkLst>
        </pc:picChg>
        <pc:picChg chg="add mod">
          <ac:chgData name="성진 허" userId="d11e3a3bd2671329" providerId="LiveId" clId="{409A6807-AFC0-4FCC-A218-C2D5EA7C606E}" dt="2019-04-14T15:38:51.530" v="2273" actId="1076"/>
          <ac:picMkLst>
            <pc:docMk/>
            <pc:sldMk cId="2705373156" sldId="271"/>
            <ac:picMk id="20" creationId="{0281767C-47EE-4C2F-AB9D-F8A3BBC5374F}"/>
          </ac:picMkLst>
        </pc:picChg>
        <pc:cxnChg chg="del">
          <ac:chgData name="성진 허" userId="d11e3a3bd2671329" providerId="LiveId" clId="{409A6807-AFC0-4FCC-A218-C2D5EA7C606E}" dt="2019-04-14T15:35:11.911" v="2109" actId="478"/>
          <ac:cxnSpMkLst>
            <pc:docMk/>
            <pc:sldMk cId="2705373156" sldId="271"/>
            <ac:cxnSpMk id="30" creationId="{AF277231-2F19-4ABF-9896-03C6ECAA4F56}"/>
          </ac:cxnSpMkLst>
        </pc:cxnChg>
        <pc:cxnChg chg="del">
          <ac:chgData name="성진 허" userId="d11e3a3bd2671329" providerId="LiveId" clId="{409A6807-AFC0-4FCC-A218-C2D5EA7C606E}" dt="2019-04-14T15:35:11.911" v="2109" actId="478"/>
          <ac:cxnSpMkLst>
            <pc:docMk/>
            <pc:sldMk cId="2705373156" sldId="271"/>
            <ac:cxnSpMk id="35" creationId="{26FAA9EC-155B-4E28-9E86-E18CAA791F65}"/>
          </ac:cxnSpMkLst>
        </pc:cxnChg>
      </pc:sldChg>
      <pc:sldChg chg="addSp delSp modSp add modTransition delAnim modAnim">
        <pc:chgData name="성진 허" userId="d11e3a3bd2671329" providerId="LiveId" clId="{409A6807-AFC0-4FCC-A218-C2D5EA7C606E}" dt="2019-04-14T17:46:40.469" v="5184"/>
        <pc:sldMkLst>
          <pc:docMk/>
          <pc:sldMk cId="3808846006" sldId="272"/>
        </pc:sldMkLst>
        <pc:spChg chg="add">
          <ac:chgData name="성진 허" userId="d11e3a3bd2671329" providerId="LiveId" clId="{409A6807-AFC0-4FCC-A218-C2D5EA7C606E}" dt="2019-04-14T15:40:45.223" v="2327"/>
          <ac:spMkLst>
            <pc:docMk/>
            <pc:sldMk cId="3808846006" sldId="272"/>
            <ac:spMk id="6" creationId="{5E1BF74B-0DBF-4D9E-8CC9-1050092C2D33}"/>
          </ac:spMkLst>
        </pc:spChg>
        <pc:spChg chg="add mod">
          <ac:chgData name="성진 허" userId="d11e3a3bd2671329" providerId="LiveId" clId="{409A6807-AFC0-4FCC-A218-C2D5EA7C606E}" dt="2019-04-14T15:54:35.537" v="2931" actId="1076"/>
          <ac:spMkLst>
            <pc:docMk/>
            <pc:sldMk cId="3808846006" sldId="272"/>
            <ac:spMk id="7" creationId="{7D44FA02-EF36-4D67-A881-5D8EECF8632C}"/>
          </ac:spMkLst>
        </pc:spChg>
        <pc:spChg chg="add mod ord">
          <ac:chgData name="성진 허" userId="d11e3a3bd2671329" providerId="LiveId" clId="{409A6807-AFC0-4FCC-A218-C2D5EA7C606E}" dt="2019-04-14T15:43:57.089" v="2511" actId="1076"/>
          <ac:spMkLst>
            <pc:docMk/>
            <pc:sldMk cId="3808846006" sldId="272"/>
            <ac:spMk id="8" creationId="{356D6F31-573D-4A19-9FC5-C23604C75220}"/>
          </ac:spMkLst>
        </pc:spChg>
        <pc:spChg chg="add mod">
          <ac:chgData name="성진 허" userId="d11e3a3bd2671329" providerId="LiveId" clId="{409A6807-AFC0-4FCC-A218-C2D5EA7C606E}" dt="2019-04-14T16:32:21.940" v="3700" actId="1076"/>
          <ac:spMkLst>
            <pc:docMk/>
            <pc:sldMk cId="3808846006" sldId="272"/>
            <ac:spMk id="9" creationId="{D05860EF-1F2A-4737-A222-115775B68437}"/>
          </ac:spMkLst>
        </pc:spChg>
        <pc:spChg chg="add del mod">
          <ac:chgData name="성진 허" userId="d11e3a3bd2671329" providerId="LiveId" clId="{409A6807-AFC0-4FCC-A218-C2D5EA7C606E}" dt="2019-04-14T15:46:17.815" v="2524" actId="478"/>
          <ac:spMkLst>
            <pc:docMk/>
            <pc:sldMk cId="3808846006" sldId="272"/>
            <ac:spMk id="10" creationId="{8AF0C14E-260B-4783-B6C1-86503C878E8B}"/>
          </ac:spMkLst>
        </pc:spChg>
        <pc:spChg chg="mod ord topLvl">
          <ac:chgData name="성진 허" userId="d11e3a3bd2671329" providerId="LiveId" clId="{409A6807-AFC0-4FCC-A218-C2D5EA7C606E}" dt="2019-04-14T15:53:58.289" v="2918" actId="14100"/>
          <ac:spMkLst>
            <pc:docMk/>
            <pc:sldMk cId="3808846006" sldId="272"/>
            <ac:spMk id="12" creationId="{70286324-8EF7-494F-8ADC-8EE4237E3BFC}"/>
          </ac:spMkLst>
        </pc:spChg>
        <pc:grpChg chg="add del">
          <ac:chgData name="성진 허" userId="d11e3a3bd2671329" providerId="LiveId" clId="{409A6807-AFC0-4FCC-A218-C2D5EA7C606E}" dt="2019-04-14T15:46:47.730" v="2526" actId="478"/>
          <ac:grpSpMkLst>
            <pc:docMk/>
            <pc:sldMk cId="3808846006" sldId="272"/>
            <ac:grpSpMk id="11" creationId="{2B41A1EF-5C7F-4808-B5C7-6E2650C512F5}"/>
          </ac:grpSpMkLst>
        </pc:grpChg>
        <pc:picChg chg="del topLvl">
          <ac:chgData name="성진 허" userId="d11e3a3bd2671329" providerId="LiveId" clId="{409A6807-AFC0-4FCC-A218-C2D5EA7C606E}" dt="2019-04-14T15:46:47.730" v="2526" actId="478"/>
          <ac:picMkLst>
            <pc:docMk/>
            <pc:sldMk cId="3808846006" sldId="272"/>
            <ac:picMk id="13" creationId="{6493421F-3A67-4315-9244-870AD6F34D40}"/>
          </ac:picMkLst>
        </pc:picChg>
        <pc:picChg chg="mod">
          <ac:chgData name="성진 허" userId="d11e3a3bd2671329" providerId="LiveId" clId="{409A6807-AFC0-4FCC-A218-C2D5EA7C606E}" dt="2019-04-14T15:42:37.490" v="2397" actId="1076"/>
          <ac:picMkLst>
            <pc:docMk/>
            <pc:sldMk cId="3808846006" sldId="272"/>
            <ac:picMk id="17" creationId="{C895DD30-4E77-4EA0-A0EA-05778C7901DF}"/>
          </ac:picMkLst>
        </pc:picChg>
        <pc:picChg chg="del">
          <ac:chgData name="성진 허" userId="d11e3a3bd2671329" providerId="LiveId" clId="{409A6807-AFC0-4FCC-A218-C2D5EA7C606E}" dt="2019-04-14T15:38:53.964" v="2274" actId="478"/>
          <ac:picMkLst>
            <pc:docMk/>
            <pc:sldMk cId="3808846006" sldId="272"/>
            <ac:picMk id="20" creationId="{0281767C-47EE-4C2F-AB9D-F8A3BBC5374F}"/>
          </ac:picMkLst>
        </pc:picChg>
      </pc:sldChg>
      <pc:sldChg chg="modSp add modNotesTx">
        <pc:chgData name="성진 허" userId="d11e3a3bd2671329" providerId="LiveId" clId="{409A6807-AFC0-4FCC-A218-C2D5EA7C606E}" dt="2019-04-14T17:47:34.297" v="5222" actId="20577"/>
        <pc:sldMkLst>
          <pc:docMk/>
          <pc:sldMk cId="2661765135" sldId="273"/>
        </pc:sldMkLst>
        <pc:spChg chg="mod">
          <ac:chgData name="성진 허" userId="d11e3a3bd2671329" providerId="LiveId" clId="{409A6807-AFC0-4FCC-A218-C2D5EA7C606E}" dt="2019-04-14T16:18:01.525" v="3535" actId="1076"/>
          <ac:spMkLst>
            <pc:docMk/>
            <pc:sldMk cId="2661765135" sldId="273"/>
            <ac:spMk id="21" creationId="{FE708F10-E5E1-4D1A-9DCD-436224290FB6}"/>
          </ac:spMkLst>
        </pc:spChg>
      </pc:sldChg>
      <pc:sldChg chg="addSp delSp modSp add modAnim modNotesTx">
        <pc:chgData name="성진 허" userId="d11e3a3bd2671329" providerId="LiveId" clId="{409A6807-AFC0-4FCC-A218-C2D5EA7C606E}" dt="2019-04-14T17:47:24.105" v="5199" actId="20577"/>
        <pc:sldMkLst>
          <pc:docMk/>
          <pc:sldMk cId="950976605" sldId="274"/>
        </pc:sldMkLst>
        <pc:spChg chg="add mod ord">
          <ac:chgData name="성진 허" userId="d11e3a3bd2671329" providerId="LiveId" clId="{409A6807-AFC0-4FCC-A218-C2D5EA7C606E}" dt="2019-04-14T15:55:08.055" v="2952" actId="1036"/>
          <ac:spMkLst>
            <pc:docMk/>
            <pc:sldMk cId="950976605" sldId="274"/>
            <ac:spMk id="8" creationId="{F0C1B916-1DC1-44F3-80C7-1C7E920C265D}"/>
          </ac:spMkLst>
        </pc:spChg>
        <pc:spChg chg="del">
          <ac:chgData name="성진 허" userId="d11e3a3bd2671329" providerId="LiveId" clId="{409A6807-AFC0-4FCC-A218-C2D5EA7C606E}" dt="2019-04-14T15:50:13.662" v="2546" actId="478"/>
          <ac:spMkLst>
            <pc:docMk/>
            <pc:sldMk cId="950976605" sldId="274"/>
            <ac:spMk id="18" creationId="{A619FA3D-8BF6-4664-A28D-813D597E2B50}"/>
          </ac:spMkLst>
        </pc:spChg>
        <pc:spChg chg="del">
          <ac:chgData name="성진 허" userId="d11e3a3bd2671329" providerId="LiveId" clId="{409A6807-AFC0-4FCC-A218-C2D5EA7C606E}" dt="2019-04-14T15:50:12.495" v="2545" actId="478"/>
          <ac:spMkLst>
            <pc:docMk/>
            <pc:sldMk cId="950976605" sldId="274"/>
            <ac:spMk id="19" creationId="{A2226A88-A437-4E76-A8DA-211BAA8BB4D2}"/>
          </ac:spMkLst>
        </pc:spChg>
        <pc:spChg chg="mod">
          <ac:chgData name="성진 허" userId="d11e3a3bd2671329" providerId="LiveId" clId="{409A6807-AFC0-4FCC-A218-C2D5EA7C606E}" dt="2019-04-14T16:12:33.423" v="3450" actId="1076"/>
          <ac:spMkLst>
            <pc:docMk/>
            <pc:sldMk cId="950976605" sldId="274"/>
            <ac:spMk id="21" creationId="{1C720CF8-32A4-4947-8095-CF88E5620F1D}"/>
          </ac:spMkLst>
        </pc:spChg>
        <pc:picChg chg="add mod">
          <ac:chgData name="성진 허" userId="d11e3a3bd2671329" providerId="LiveId" clId="{409A6807-AFC0-4FCC-A218-C2D5EA7C606E}" dt="2019-04-14T15:51:55.866" v="2891" actId="1076"/>
          <ac:picMkLst>
            <pc:docMk/>
            <pc:sldMk cId="950976605" sldId="274"/>
            <ac:picMk id="3" creationId="{B412869E-F9C8-44CC-B58C-4D737C849BD2}"/>
          </ac:picMkLst>
        </pc:picChg>
        <pc:picChg chg="del">
          <ac:chgData name="성진 허" userId="d11e3a3bd2671329" providerId="LiveId" clId="{409A6807-AFC0-4FCC-A218-C2D5EA7C606E}" dt="2019-04-14T15:48:59.842" v="2541" actId="478"/>
          <ac:picMkLst>
            <pc:docMk/>
            <pc:sldMk cId="950976605" sldId="274"/>
            <ac:picMk id="20" creationId="{0281767C-47EE-4C2F-AB9D-F8A3BBC5374F}"/>
          </ac:picMkLst>
        </pc:picChg>
      </pc:sldChg>
      <pc:sldChg chg="add del">
        <pc:chgData name="성진 허" userId="d11e3a3bd2671329" providerId="LiveId" clId="{409A6807-AFC0-4FCC-A218-C2D5EA7C606E}" dt="2019-04-14T15:47:50.258" v="2539"/>
        <pc:sldMkLst>
          <pc:docMk/>
          <pc:sldMk cId="3720478285" sldId="274"/>
        </pc:sldMkLst>
      </pc:sldChg>
      <pc:sldChg chg="addSp delSp modSp add delAnim modNotesTx">
        <pc:chgData name="성진 허" userId="d11e3a3bd2671329" providerId="LiveId" clId="{409A6807-AFC0-4FCC-A218-C2D5EA7C606E}" dt="2019-04-14T17:48:43.043" v="5471" actId="20577"/>
        <pc:sldMkLst>
          <pc:docMk/>
          <pc:sldMk cId="712306218" sldId="275"/>
        </pc:sldMkLst>
        <pc:spChg chg="mod">
          <ac:chgData name="성진 허" userId="d11e3a3bd2671329" providerId="LiveId" clId="{409A6807-AFC0-4FCC-A218-C2D5EA7C606E}" dt="2019-04-14T15:58:26.897" v="3003" actId="403"/>
          <ac:spMkLst>
            <pc:docMk/>
            <pc:sldMk cId="712306218" sldId="275"/>
            <ac:spMk id="7" creationId="{F90AB319-12CE-4AD6-8E63-20DC9B0CF162}"/>
          </ac:spMkLst>
        </pc:spChg>
        <pc:spChg chg="del">
          <ac:chgData name="성진 허" userId="d11e3a3bd2671329" providerId="LiveId" clId="{409A6807-AFC0-4FCC-A218-C2D5EA7C606E}" dt="2019-04-14T15:56:26.207" v="2992" actId="478"/>
          <ac:spMkLst>
            <pc:docMk/>
            <pc:sldMk cId="712306218" sldId="275"/>
            <ac:spMk id="8" creationId="{F0C1B916-1DC1-44F3-80C7-1C7E920C265D}"/>
          </ac:spMkLst>
        </pc:spChg>
        <pc:spChg chg="mod">
          <ac:chgData name="성진 허" userId="d11e3a3bd2671329" providerId="LiveId" clId="{409A6807-AFC0-4FCC-A218-C2D5EA7C606E}" dt="2019-04-14T16:00:32.401" v="3044"/>
          <ac:spMkLst>
            <pc:docMk/>
            <pc:sldMk cId="712306218" sldId="275"/>
            <ac:spMk id="15" creationId="{1FA1A582-A252-48EF-9265-8A65B4341E87}"/>
          </ac:spMkLst>
        </pc:spChg>
        <pc:spChg chg="del">
          <ac:chgData name="성진 허" userId="d11e3a3bd2671329" providerId="LiveId" clId="{409A6807-AFC0-4FCC-A218-C2D5EA7C606E}" dt="2019-04-14T15:56:26.207" v="2992" actId="478"/>
          <ac:spMkLst>
            <pc:docMk/>
            <pc:sldMk cId="712306218" sldId="275"/>
            <ac:spMk id="21" creationId="{1C720CF8-32A4-4947-8095-CF88E5620F1D}"/>
          </ac:spMkLst>
        </pc:spChg>
        <pc:grpChg chg="add mod">
          <ac:chgData name="성진 허" userId="d11e3a3bd2671329" providerId="LiveId" clId="{409A6807-AFC0-4FCC-A218-C2D5EA7C606E}" dt="2019-04-14T15:58:30.800" v="3004" actId="1076"/>
          <ac:grpSpMkLst>
            <pc:docMk/>
            <pc:sldMk cId="712306218" sldId="275"/>
            <ac:grpSpMk id="5" creationId="{8D4387CB-1128-49C1-A255-B18E8637F7FD}"/>
          </ac:grpSpMkLst>
        </pc:grpChg>
        <pc:grpChg chg="add del mod">
          <ac:chgData name="성진 허" userId="d11e3a3bd2671329" providerId="LiveId" clId="{409A6807-AFC0-4FCC-A218-C2D5EA7C606E}" dt="2019-04-14T16:01:47.976" v="3061" actId="478"/>
          <ac:grpSpMkLst>
            <pc:docMk/>
            <pc:sldMk cId="712306218" sldId="275"/>
            <ac:grpSpMk id="11" creationId="{8B5597CE-9836-4899-9DFB-7CDCFD38DF0B}"/>
          </ac:grpSpMkLst>
        </pc:grpChg>
        <pc:picChg chg="del">
          <ac:chgData name="성진 허" userId="d11e3a3bd2671329" providerId="LiveId" clId="{409A6807-AFC0-4FCC-A218-C2D5EA7C606E}" dt="2019-04-14T15:56:26.207" v="2992" actId="478"/>
          <ac:picMkLst>
            <pc:docMk/>
            <pc:sldMk cId="712306218" sldId="275"/>
            <ac:picMk id="3" creationId="{B412869E-F9C8-44CC-B58C-4D737C849BD2}"/>
          </ac:picMkLst>
        </pc:picChg>
        <pc:picChg chg="add del mod">
          <ac:chgData name="성진 허" userId="d11e3a3bd2671329" providerId="LiveId" clId="{409A6807-AFC0-4FCC-A218-C2D5EA7C606E}" dt="2019-04-14T16:01:46.903" v="3060" actId="478"/>
          <ac:picMkLst>
            <pc:docMk/>
            <pc:sldMk cId="712306218" sldId="275"/>
            <ac:picMk id="4" creationId="{85F9737D-239F-48FB-BE05-E553F7FB2564}"/>
          </ac:picMkLst>
        </pc:picChg>
        <pc:picChg chg="add del mod">
          <ac:chgData name="성진 허" userId="d11e3a3bd2671329" providerId="LiveId" clId="{409A6807-AFC0-4FCC-A218-C2D5EA7C606E}" dt="2019-04-14T16:00:44.846" v="3048" actId="478"/>
          <ac:picMkLst>
            <pc:docMk/>
            <pc:sldMk cId="712306218" sldId="275"/>
            <ac:picMk id="16" creationId="{649C2CCD-3BFA-4963-AEF5-2465A8E62842}"/>
          </ac:picMkLst>
        </pc:picChg>
      </pc:sldChg>
      <pc:sldChg chg="addSp delSp modSp add modTransition modNotesTx">
        <pc:chgData name="성진 허" userId="d11e3a3bd2671329" providerId="LiveId" clId="{409A6807-AFC0-4FCC-A218-C2D5EA7C606E}" dt="2019-04-14T17:55:20.893" v="6800" actId="20577"/>
        <pc:sldMkLst>
          <pc:docMk/>
          <pc:sldMk cId="2106516680" sldId="276"/>
        </pc:sldMkLst>
        <pc:spChg chg="mod">
          <ac:chgData name="성진 허" userId="d11e3a3bd2671329" providerId="LiveId" clId="{409A6807-AFC0-4FCC-A218-C2D5EA7C606E}" dt="2019-04-14T16:03:10.399" v="3114" actId="20577"/>
          <ac:spMkLst>
            <pc:docMk/>
            <pc:sldMk cId="2106516680" sldId="276"/>
            <ac:spMk id="15" creationId="{1FA1A582-A252-48EF-9265-8A65B4341E87}"/>
          </ac:spMkLst>
        </pc:spChg>
        <pc:spChg chg="add mod">
          <ac:chgData name="성진 허" userId="d11e3a3bd2671329" providerId="LiveId" clId="{409A6807-AFC0-4FCC-A218-C2D5EA7C606E}" dt="2019-04-14T16:07:15.949" v="3279" actId="164"/>
          <ac:spMkLst>
            <pc:docMk/>
            <pc:sldMk cId="2106516680" sldId="276"/>
            <ac:spMk id="21" creationId="{020D501E-6FB8-447C-B436-FDE0C6ECAFD2}"/>
          </ac:spMkLst>
        </pc:spChg>
        <pc:grpChg chg="del">
          <ac:chgData name="성진 허" userId="d11e3a3bd2671329" providerId="LiveId" clId="{409A6807-AFC0-4FCC-A218-C2D5EA7C606E}" dt="2019-04-14T16:01:45.519" v="3058" actId="478"/>
          <ac:grpSpMkLst>
            <pc:docMk/>
            <pc:sldMk cId="2106516680" sldId="276"/>
            <ac:grpSpMk id="5" creationId="{8D4387CB-1128-49C1-A255-B18E8637F7FD}"/>
          </ac:grpSpMkLst>
        </pc:grpChg>
        <pc:grpChg chg="mod">
          <ac:chgData name="성진 허" userId="d11e3a3bd2671329" providerId="LiveId" clId="{409A6807-AFC0-4FCC-A218-C2D5EA7C606E}" dt="2019-04-14T16:05:23.478" v="3217" actId="1037"/>
          <ac:grpSpMkLst>
            <pc:docMk/>
            <pc:sldMk cId="2106516680" sldId="276"/>
            <ac:grpSpMk id="11" creationId="{8B5597CE-9836-4899-9DFB-7CDCFD38DF0B}"/>
          </ac:grpSpMkLst>
        </pc:grpChg>
        <pc:grpChg chg="add mod">
          <ac:chgData name="성진 허" userId="d11e3a3bd2671329" providerId="LiveId" clId="{409A6807-AFC0-4FCC-A218-C2D5EA7C606E}" dt="2019-04-14T16:07:15.949" v="3279" actId="164"/>
          <ac:grpSpMkLst>
            <pc:docMk/>
            <pc:sldMk cId="2106516680" sldId="276"/>
            <ac:grpSpMk id="25" creationId="{65018C3B-6FC7-4128-9F0D-7056FDE3DE29}"/>
          </ac:grpSpMkLst>
        </pc:grpChg>
        <pc:picChg chg="mod">
          <ac:chgData name="성진 허" userId="d11e3a3bd2671329" providerId="LiveId" clId="{409A6807-AFC0-4FCC-A218-C2D5EA7C606E}" dt="2019-04-14T16:05:23.478" v="3217" actId="1037"/>
          <ac:picMkLst>
            <pc:docMk/>
            <pc:sldMk cId="2106516680" sldId="276"/>
            <ac:picMk id="4" creationId="{85F9737D-239F-48FB-BE05-E553F7FB2564}"/>
          </ac:picMkLst>
        </pc:picChg>
        <pc:picChg chg="add mod">
          <ac:chgData name="성진 허" userId="d11e3a3bd2671329" providerId="LiveId" clId="{409A6807-AFC0-4FCC-A218-C2D5EA7C606E}" dt="2019-04-14T16:07:15.949" v="3279" actId="164"/>
          <ac:picMkLst>
            <pc:docMk/>
            <pc:sldMk cId="2106516680" sldId="276"/>
            <ac:picMk id="8" creationId="{A75550E1-9A94-47F7-9E1F-5D3767661167}"/>
          </ac:picMkLst>
        </pc:picChg>
        <pc:cxnChg chg="add mod">
          <ac:chgData name="성진 허" userId="d11e3a3bd2671329" providerId="LiveId" clId="{409A6807-AFC0-4FCC-A218-C2D5EA7C606E}" dt="2019-04-14T16:07:10.262" v="3278" actId="14100"/>
          <ac:cxnSpMkLst>
            <pc:docMk/>
            <pc:sldMk cId="2106516680" sldId="276"/>
            <ac:cxnSpMk id="16" creationId="{02F245B4-565B-4ABA-BC17-278763A1BEB6}"/>
          </ac:cxnSpMkLst>
        </pc:cxnChg>
        <pc:cxnChg chg="add mod">
          <ac:chgData name="성진 허" userId="d11e3a3bd2671329" providerId="LiveId" clId="{409A6807-AFC0-4FCC-A218-C2D5EA7C606E}" dt="2019-04-14T16:05:23.478" v="3217" actId="1037"/>
          <ac:cxnSpMkLst>
            <pc:docMk/>
            <pc:sldMk cId="2106516680" sldId="276"/>
            <ac:cxnSpMk id="20" creationId="{2215EF6B-5DBB-4DA8-BA81-2002E76F138A}"/>
          </ac:cxnSpMkLst>
        </pc:cxnChg>
      </pc:sldChg>
      <pc:sldChg chg="add del">
        <pc:chgData name="성진 허" userId="d11e3a3bd2671329" providerId="LiveId" clId="{409A6807-AFC0-4FCC-A218-C2D5EA7C606E}" dt="2019-04-14T16:00:01.186" v="3006" actId="2696"/>
        <pc:sldMkLst>
          <pc:docMk/>
          <pc:sldMk cId="2974425178" sldId="276"/>
        </pc:sldMkLst>
      </pc:sldChg>
      <pc:sldChg chg="addSp delSp modSp add modAnim modNotesTx">
        <pc:chgData name="성진 허" userId="d11e3a3bd2671329" providerId="LiveId" clId="{409A6807-AFC0-4FCC-A218-C2D5EA7C606E}" dt="2019-04-14T17:53:00.998" v="6255" actId="20577"/>
        <pc:sldMkLst>
          <pc:docMk/>
          <pc:sldMk cId="4150750737" sldId="277"/>
        </pc:sldMkLst>
        <pc:spChg chg="del">
          <ac:chgData name="성진 허" userId="d11e3a3bd2671329" providerId="LiveId" clId="{409A6807-AFC0-4FCC-A218-C2D5EA7C606E}" dt="2019-04-14T16:06:53.344" v="3271" actId="478"/>
          <ac:spMkLst>
            <pc:docMk/>
            <pc:sldMk cId="4150750737" sldId="277"/>
            <ac:spMk id="21" creationId="{020D501E-6FB8-447C-B436-FDE0C6ECAFD2}"/>
          </ac:spMkLst>
        </pc:spChg>
        <pc:grpChg chg="del">
          <ac:chgData name="성진 허" userId="d11e3a3bd2671329" providerId="LiveId" clId="{409A6807-AFC0-4FCC-A218-C2D5EA7C606E}" dt="2019-04-14T16:06:40.278" v="3268" actId="478"/>
          <ac:grpSpMkLst>
            <pc:docMk/>
            <pc:sldMk cId="4150750737" sldId="277"/>
            <ac:grpSpMk id="11" creationId="{8B5597CE-9836-4899-9DFB-7CDCFD38DF0B}"/>
          </ac:grpSpMkLst>
        </pc:grpChg>
        <pc:grpChg chg="add">
          <ac:chgData name="성진 허" userId="d11e3a3bd2671329" providerId="LiveId" clId="{409A6807-AFC0-4FCC-A218-C2D5EA7C606E}" dt="2019-04-14T16:07:17.502" v="3280"/>
          <ac:grpSpMkLst>
            <pc:docMk/>
            <pc:sldMk cId="4150750737" sldId="277"/>
            <ac:grpSpMk id="17" creationId="{EB89DDA9-B0A6-4E20-9894-F3087D242AEC}"/>
          </ac:grpSpMkLst>
        </pc:grpChg>
        <pc:grpChg chg="add mod">
          <ac:chgData name="성진 허" userId="d11e3a3bd2671329" providerId="LiveId" clId="{409A6807-AFC0-4FCC-A218-C2D5EA7C606E}" dt="2019-04-14T16:07:36.503" v="3282" actId="1076"/>
          <ac:grpSpMkLst>
            <pc:docMk/>
            <pc:sldMk cId="4150750737" sldId="277"/>
            <ac:grpSpMk id="22" creationId="{E423DD86-4782-4A29-AF98-30D3B5464FE5}"/>
          </ac:grpSpMkLst>
        </pc:grpChg>
        <pc:grpChg chg="add mod">
          <ac:chgData name="성진 허" userId="d11e3a3bd2671329" providerId="LiveId" clId="{409A6807-AFC0-4FCC-A218-C2D5EA7C606E}" dt="2019-04-14T16:07:39.145" v="3283" actId="571"/>
          <ac:grpSpMkLst>
            <pc:docMk/>
            <pc:sldMk cId="4150750737" sldId="277"/>
            <ac:grpSpMk id="25" creationId="{9EE9208C-5295-42DC-A535-7A0A1F1C543D}"/>
          </ac:grpSpMkLst>
        </pc:grpChg>
        <pc:grpChg chg="add mod">
          <ac:chgData name="성진 허" userId="d11e3a3bd2671329" providerId="LiveId" clId="{409A6807-AFC0-4FCC-A218-C2D5EA7C606E}" dt="2019-04-14T16:07:50.232" v="3284" actId="571"/>
          <ac:grpSpMkLst>
            <pc:docMk/>
            <pc:sldMk cId="4150750737" sldId="277"/>
            <ac:grpSpMk id="28" creationId="{F4D43743-BDD9-455F-BF63-3F154730A95F}"/>
          </ac:grpSpMkLst>
        </pc:grpChg>
        <pc:grpChg chg="add mod">
          <ac:chgData name="성진 허" userId="d11e3a3bd2671329" providerId="LiveId" clId="{409A6807-AFC0-4FCC-A218-C2D5EA7C606E}" dt="2019-04-14T16:07:50.232" v="3284" actId="571"/>
          <ac:grpSpMkLst>
            <pc:docMk/>
            <pc:sldMk cId="4150750737" sldId="277"/>
            <ac:grpSpMk id="31" creationId="{6B57D088-9766-4261-BB2C-2A92E2FF009B}"/>
          </ac:grpSpMkLst>
        </pc:grpChg>
        <pc:grpChg chg="add mod">
          <ac:chgData name="성진 허" userId="d11e3a3bd2671329" providerId="LiveId" clId="{409A6807-AFC0-4FCC-A218-C2D5EA7C606E}" dt="2019-04-14T16:07:50.232" v="3284" actId="571"/>
          <ac:grpSpMkLst>
            <pc:docMk/>
            <pc:sldMk cId="4150750737" sldId="277"/>
            <ac:grpSpMk id="34" creationId="{A0DA867F-A90A-4612-9F7A-189E810BDCAC}"/>
          </ac:grpSpMkLst>
        </pc:grpChg>
        <pc:grpChg chg="add mod">
          <ac:chgData name="성진 허" userId="d11e3a3bd2671329" providerId="LiveId" clId="{409A6807-AFC0-4FCC-A218-C2D5EA7C606E}" dt="2019-04-14T16:07:57.936" v="3285" actId="571"/>
          <ac:grpSpMkLst>
            <pc:docMk/>
            <pc:sldMk cId="4150750737" sldId="277"/>
            <ac:grpSpMk id="37" creationId="{9E959857-582A-421C-AE52-B3BBC7194D44}"/>
          </ac:grpSpMkLst>
        </pc:grpChg>
        <pc:grpChg chg="add mod">
          <ac:chgData name="성진 허" userId="d11e3a3bd2671329" providerId="LiveId" clId="{409A6807-AFC0-4FCC-A218-C2D5EA7C606E}" dt="2019-04-14T16:07:57.936" v="3285" actId="571"/>
          <ac:grpSpMkLst>
            <pc:docMk/>
            <pc:sldMk cId="4150750737" sldId="277"/>
            <ac:grpSpMk id="40" creationId="{A36F9F18-C36A-412E-945E-F462C84131FD}"/>
          </ac:grpSpMkLst>
        </pc:grpChg>
        <pc:grpChg chg="add mod">
          <ac:chgData name="성진 허" userId="d11e3a3bd2671329" providerId="LiveId" clId="{409A6807-AFC0-4FCC-A218-C2D5EA7C606E}" dt="2019-04-14T16:07:57.936" v="3285" actId="571"/>
          <ac:grpSpMkLst>
            <pc:docMk/>
            <pc:sldMk cId="4150750737" sldId="277"/>
            <ac:grpSpMk id="43" creationId="{EFBA5DF2-0818-4578-9D08-8B01484ED5C5}"/>
          </ac:grpSpMkLst>
        </pc:grpChg>
        <pc:grpChg chg="add mod">
          <ac:chgData name="성진 허" userId="d11e3a3bd2671329" providerId="LiveId" clId="{409A6807-AFC0-4FCC-A218-C2D5EA7C606E}" dt="2019-04-14T16:07:57.936" v="3285" actId="571"/>
          <ac:grpSpMkLst>
            <pc:docMk/>
            <pc:sldMk cId="4150750737" sldId="277"/>
            <ac:grpSpMk id="46" creationId="{B0FCBFBC-D03D-4C38-B878-7DF3B820294C}"/>
          </ac:grpSpMkLst>
        </pc:grpChg>
        <pc:grpChg chg="add mod">
          <ac:chgData name="성진 허" userId="d11e3a3bd2671329" providerId="LiveId" clId="{409A6807-AFC0-4FCC-A218-C2D5EA7C606E}" dt="2019-04-14T16:07:57.936" v="3285" actId="571"/>
          <ac:grpSpMkLst>
            <pc:docMk/>
            <pc:sldMk cId="4150750737" sldId="277"/>
            <ac:grpSpMk id="49" creationId="{1FBE529C-81BA-40CE-8D2B-B943F0D32371}"/>
          </ac:grpSpMkLst>
        </pc:grpChg>
        <pc:grpChg chg="add mod">
          <ac:chgData name="성진 허" userId="d11e3a3bd2671329" providerId="LiveId" clId="{409A6807-AFC0-4FCC-A218-C2D5EA7C606E}" dt="2019-04-14T16:07:57.936" v="3285" actId="571"/>
          <ac:grpSpMkLst>
            <pc:docMk/>
            <pc:sldMk cId="4150750737" sldId="277"/>
            <ac:grpSpMk id="52" creationId="{ADC6C791-1FF5-4D18-93B5-3EDD44B9C6CE}"/>
          </ac:grpSpMkLst>
        </pc:grpChg>
        <pc:grpChg chg="add mod">
          <ac:chgData name="성진 허" userId="d11e3a3bd2671329" providerId="LiveId" clId="{409A6807-AFC0-4FCC-A218-C2D5EA7C606E}" dt="2019-04-14T16:08:09.006" v="3286" actId="571"/>
          <ac:grpSpMkLst>
            <pc:docMk/>
            <pc:sldMk cId="4150750737" sldId="277"/>
            <ac:grpSpMk id="55" creationId="{0ABA9E5F-011B-428A-BEAD-E95AC453FA8D}"/>
          </ac:grpSpMkLst>
        </pc:grpChg>
        <pc:grpChg chg="add mod">
          <ac:chgData name="성진 허" userId="d11e3a3bd2671329" providerId="LiveId" clId="{409A6807-AFC0-4FCC-A218-C2D5EA7C606E}" dt="2019-04-14T16:08:09.006" v="3286" actId="571"/>
          <ac:grpSpMkLst>
            <pc:docMk/>
            <pc:sldMk cId="4150750737" sldId="277"/>
            <ac:grpSpMk id="58" creationId="{1E782D94-1F0B-47C3-9DAE-B43FD311BCE7}"/>
          </ac:grpSpMkLst>
        </pc:grpChg>
        <pc:grpChg chg="add mod">
          <ac:chgData name="성진 허" userId="d11e3a3bd2671329" providerId="LiveId" clId="{409A6807-AFC0-4FCC-A218-C2D5EA7C606E}" dt="2019-04-14T16:08:09.006" v="3286" actId="571"/>
          <ac:grpSpMkLst>
            <pc:docMk/>
            <pc:sldMk cId="4150750737" sldId="277"/>
            <ac:grpSpMk id="61" creationId="{D6CC65BA-E30C-4F88-B43A-B87C857FF691}"/>
          </ac:grpSpMkLst>
        </pc:grpChg>
        <pc:grpChg chg="add mod">
          <ac:chgData name="성진 허" userId="d11e3a3bd2671329" providerId="LiveId" clId="{409A6807-AFC0-4FCC-A218-C2D5EA7C606E}" dt="2019-04-14T16:08:09.006" v="3286" actId="571"/>
          <ac:grpSpMkLst>
            <pc:docMk/>
            <pc:sldMk cId="4150750737" sldId="277"/>
            <ac:grpSpMk id="64" creationId="{5D2DCF8C-84F2-4529-AEE0-BA5790D4520E}"/>
          </ac:grpSpMkLst>
        </pc:grpChg>
        <pc:grpChg chg="add mod">
          <ac:chgData name="성진 허" userId="d11e3a3bd2671329" providerId="LiveId" clId="{409A6807-AFC0-4FCC-A218-C2D5EA7C606E}" dt="2019-04-14T16:08:09.006" v="3286" actId="571"/>
          <ac:grpSpMkLst>
            <pc:docMk/>
            <pc:sldMk cId="4150750737" sldId="277"/>
            <ac:grpSpMk id="67" creationId="{B537753D-D8A9-4C1A-BD63-496EDD98BCDB}"/>
          </ac:grpSpMkLst>
        </pc:grpChg>
        <pc:grpChg chg="add mod">
          <ac:chgData name="성진 허" userId="d11e3a3bd2671329" providerId="LiveId" clId="{409A6807-AFC0-4FCC-A218-C2D5EA7C606E}" dt="2019-04-14T16:08:09.006" v="3286" actId="571"/>
          <ac:grpSpMkLst>
            <pc:docMk/>
            <pc:sldMk cId="4150750737" sldId="277"/>
            <ac:grpSpMk id="70" creationId="{DF443670-BE72-4E87-A5E6-99359E8A802D}"/>
          </ac:grpSpMkLst>
        </pc:grpChg>
        <pc:grpChg chg="add mod">
          <ac:chgData name="성진 허" userId="d11e3a3bd2671329" providerId="LiveId" clId="{409A6807-AFC0-4FCC-A218-C2D5EA7C606E}" dt="2019-04-14T16:08:09.006" v="3286" actId="571"/>
          <ac:grpSpMkLst>
            <pc:docMk/>
            <pc:sldMk cId="4150750737" sldId="277"/>
            <ac:grpSpMk id="73" creationId="{169C55D0-D025-4BAA-A3CC-DD5FFCF6F5C6}"/>
          </ac:grpSpMkLst>
        </pc:grpChg>
        <pc:grpChg chg="add mod">
          <ac:chgData name="성진 허" userId="d11e3a3bd2671329" providerId="LiveId" clId="{409A6807-AFC0-4FCC-A218-C2D5EA7C606E}" dt="2019-04-14T16:08:09.006" v="3286" actId="571"/>
          <ac:grpSpMkLst>
            <pc:docMk/>
            <pc:sldMk cId="4150750737" sldId="277"/>
            <ac:grpSpMk id="76" creationId="{E409A17B-2ABF-4687-A1D8-6F202084CB76}"/>
          </ac:grpSpMkLst>
        </pc:grpChg>
        <pc:grpChg chg="add mod">
          <ac:chgData name="성진 허" userId="d11e3a3bd2671329" providerId="LiveId" clId="{409A6807-AFC0-4FCC-A218-C2D5EA7C606E}" dt="2019-04-14T16:08:09.006" v="3286" actId="571"/>
          <ac:grpSpMkLst>
            <pc:docMk/>
            <pc:sldMk cId="4150750737" sldId="277"/>
            <ac:grpSpMk id="79" creationId="{6351BE29-EA8D-41FC-B163-9E9C21FF6F75}"/>
          </ac:grpSpMkLst>
        </pc:grpChg>
        <pc:grpChg chg="add mod">
          <ac:chgData name="성진 허" userId="d11e3a3bd2671329" providerId="LiveId" clId="{409A6807-AFC0-4FCC-A218-C2D5EA7C606E}" dt="2019-04-14T16:08:09.006" v="3286" actId="571"/>
          <ac:grpSpMkLst>
            <pc:docMk/>
            <pc:sldMk cId="4150750737" sldId="277"/>
            <ac:grpSpMk id="82" creationId="{D0398BD7-640B-49DD-9CED-4D957E37F749}"/>
          </ac:grpSpMkLst>
        </pc:grpChg>
        <pc:grpChg chg="add mod">
          <ac:chgData name="성진 허" userId="d11e3a3bd2671329" providerId="LiveId" clId="{409A6807-AFC0-4FCC-A218-C2D5EA7C606E}" dt="2019-04-14T16:08:09.006" v="3286" actId="571"/>
          <ac:grpSpMkLst>
            <pc:docMk/>
            <pc:sldMk cId="4150750737" sldId="277"/>
            <ac:grpSpMk id="85" creationId="{0F66C6AF-152A-4DB3-86C5-F9BC342E8E28}"/>
          </ac:grpSpMkLst>
        </pc:grpChg>
        <pc:grpChg chg="add mod">
          <ac:chgData name="성진 허" userId="d11e3a3bd2671329" providerId="LiveId" clId="{409A6807-AFC0-4FCC-A218-C2D5EA7C606E}" dt="2019-04-14T16:08:09.006" v="3286" actId="571"/>
          <ac:grpSpMkLst>
            <pc:docMk/>
            <pc:sldMk cId="4150750737" sldId="277"/>
            <ac:grpSpMk id="88" creationId="{A883D556-F894-4F74-A57A-C3210197A915}"/>
          </ac:grpSpMkLst>
        </pc:grpChg>
        <pc:grpChg chg="add del mod">
          <ac:chgData name="성진 허" userId="d11e3a3bd2671329" providerId="LiveId" clId="{409A6807-AFC0-4FCC-A218-C2D5EA7C606E}" dt="2019-04-14T16:08:17.164" v="3288"/>
          <ac:grpSpMkLst>
            <pc:docMk/>
            <pc:sldMk cId="4150750737" sldId="277"/>
            <ac:grpSpMk id="91" creationId="{EB6D59A5-6624-4E2A-8344-459F686C733E}"/>
          </ac:grpSpMkLst>
        </pc:grpChg>
        <pc:grpChg chg="add del mod">
          <ac:chgData name="성진 허" userId="d11e3a3bd2671329" providerId="LiveId" clId="{409A6807-AFC0-4FCC-A218-C2D5EA7C606E}" dt="2019-04-14T16:08:17.164" v="3288"/>
          <ac:grpSpMkLst>
            <pc:docMk/>
            <pc:sldMk cId="4150750737" sldId="277"/>
            <ac:grpSpMk id="94" creationId="{6BE51136-5A9F-42F2-A1A2-52335D8CF4DB}"/>
          </ac:grpSpMkLst>
        </pc:grpChg>
        <pc:grpChg chg="add del mod">
          <ac:chgData name="성진 허" userId="d11e3a3bd2671329" providerId="LiveId" clId="{409A6807-AFC0-4FCC-A218-C2D5EA7C606E}" dt="2019-04-14T16:08:17.164" v="3288"/>
          <ac:grpSpMkLst>
            <pc:docMk/>
            <pc:sldMk cId="4150750737" sldId="277"/>
            <ac:grpSpMk id="97" creationId="{2FC77DE1-F19F-402C-BB10-D19350C36451}"/>
          </ac:grpSpMkLst>
        </pc:grpChg>
        <pc:grpChg chg="add del mod">
          <ac:chgData name="성진 허" userId="d11e3a3bd2671329" providerId="LiveId" clId="{409A6807-AFC0-4FCC-A218-C2D5EA7C606E}" dt="2019-04-14T16:08:17.164" v="3288"/>
          <ac:grpSpMkLst>
            <pc:docMk/>
            <pc:sldMk cId="4150750737" sldId="277"/>
            <ac:grpSpMk id="100" creationId="{DAF487E3-D4EB-4A30-B514-A53AAE3D9490}"/>
          </ac:grpSpMkLst>
        </pc:grpChg>
        <pc:grpChg chg="add del mod">
          <ac:chgData name="성진 허" userId="d11e3a3bd2671329" providerId="LiveId" clId="{409A6807-AFC0-4FCC-A218-C2D5EA7C606E}" dt="2019-04-14T16:08:17.164" v="3288"/>
          <ac:grpSpMkLst>
            <pc:docMk/>
            <pc:sldMk cId="4150750737" sldId="277"/>
            <ac:grpSpMk id="103" creationId="{511E526E-44F6-496E-98C8-0404999BB19B}"/>
          </ac:grpSpMkLst>
        </pc:grpChg>
        <pc:grpChg chg="add del mod">
          <ac:chgData name="성진 허" userId="d11e3a3bd2671329" providerId="LiveId" clId="{409A6807-AFC0-4FCC-A218-C2D5EA7C606E}" dt="2019-04-14T16:08:17.164" v="3288"/>
          <ac:grpSpMkLst>
            <pc:docMk/>
            <pc:sldMk cId="4150750737" sldId="277"/>
            <ac:grpSpMk id="106" creationId="{DC0055B3-B304-4C41-BC1D-669F03F0FF1C}"/>
          </ac:grpSpMkLst>
        </pc:grpChg>
        <pc:grpChg chg="add del mod">
          <ac:chgData name="성진 허" userId="d11e3a3bd2671329" providerId="LiveId" clId="{409A6807-AFC0-4FCC-A218-C2D5EA7C606E}" dt="2019-04-14T16:08:17.164" v="3288"/>
          <ac:grpSpMkLst>
            <pc:docMk/>
            <pc:sldMk cId="4150750737" sldId="277"/>
            <ac:grpSpMk id="109" creationId="{08E7DB3C-112A-4843-B841-60846391BA94}"/>
          </ac:grpSpMkLst>
        </pc:grpChg>
        <pc:grpChg chg="add del mod">
          <ac:chgData name="성진 허" userId="d11e3a3bd2671329" providerId="LiveId" clId="{409A6807-AFC0-4FCC-A218-C2D5EA7C606E}" dt="2019-04-14T16:08:17.164" v="3288"/>
          <ac:grpSpMkLst>
            <pc:docMk/>
            <pc:sldMk cId="4150750737" sldId="277"/>
            <ac:grpSpMk id="112" creationId="{C5514A81-8A88-46FC-9EBB-76F06D5421CE}"/>
          </ac:grpSpMkLst>
        </pc:grpChg>
        <pc:grpChg chg="add mod">
          <ac:chgData name="성진 허" userId="d11e3a3bd2671329" providerId="LiveId" clId="{409A6807-AFC0-4FCC-A218-C2D5EA7C606E}" dt="2019-04-14T16:08:23.494" v="3289" actId="571"/>
          <ac:grpSpMkLst>
            <pc:docMk/>
            <pc:sldMk cId="4150750737" sldId="277"/>
            <ac:grpSpMk id="115" creationId="{12C524D4-EDE1-41A2-AD24-46EB85B7B43F}"/>
          </ac:grpSpMkLst>
        </pc:grpChg>
        <pc:grpChg chg="add mod">
          <ac:chgData name="성진 허" userId="d11e3a3bd2671329" providerId="LiveId" clId="{409A6807-AFC0-4FCC-A218-C2D5EA7C606E}" dt="2019-04-14T16:08:23.494" v="3289" actId="571"/>
          <ac:grpSpMkLst>
            <pc:docMk/>
            <pc:sldMk cId="4150750737" sldId="277"/>
            <ac:grpSpMk id="118" creationId="{526B67CA-82AA-477F-BC7F-37191DBF5F03}"/>
          </ac:grpSpMkLst>
        </pc:grpChg>
        <pc:grpChg chg="add mod">
          <ac:chgData name="성진 허" userId="d11e3a3bd2671329" providerId="LiveId" clId="{409A6807-AFC0-4FCC-A218-C2D5EA7C606E}" dt="2019-04-14T16:08:23.494" v="3289" actId="571"/>
          <ac:grpSpMkLst>
            <pc:docMk/>
            <pc:sldMk cId="4150750737" sldId="277"/>
            <ac:grpSpMk id="121" creationId="{4EACCDAB-3553-44D4-8A20-D49EB93AB74E}"/>
          </ac:grpSpMkLst>
        </pc:grpChg>
        <pc:grpChg chg="add mod">
          <ac:chgData name="성진 허" userId="d11e3a3bd2671329" providerId="LiveId" clId="{409A6807-AFC0-4FCC-A218-C2D5EA7C606E}" dt="2019-04-14T16:08:23.494" v="3289" actId="571"/>
          <ac:grpSpMkLst>
            <pc:docMk/>
            <pc:sldMk cId="4150750737" sldId="277"/>
            <ac:grpSpMk id="124" creationId="{B5EB08F6-8967-4A03-A9C2-64C095977128}"/>
          </ac:grpSpMkLst>
        </pc:grpChg>
        <pc:grpChg chg="add mod">
          <ac:chgData name="성진 허" userId="d11e3a3bd2671329" providerId="LiveId" clId="{409A6807-AFC0-4FCC-A218-C2D5EA7C606E}" dt="2019-04-14T16:08:23.494" v="3289" actId="571"/>
          <ac:grpSpMkLst>
            <pc:docMk/>
            <pc:sldMk cId="4150750737" sldId="277"/>
            <ac:grpSpMk id="127" creationId="{D6D0C8F4-83A8-4064-B376-17068C3A638C}"/>
          </ac:grpSpMkLst>
        </pc:grpChg>
        <pc:grpChg chg="add mod">
          <ac:chgData name="성진 허" userId="d11e3a3bd2671329" providerId="LiveId" clId="{409A6807-AFC0-4FCC-A218-C2D5EA7C606E}" dt="2019-04-14T16:08:23.494" v="3289" actId="571"/>
          <ac:grpSpMkLst>
            <pc:docMk/>
            <pc:sldMk cId="4150750737" sldId="277"/>
            <ac:grpSpMk id="130" creationId="{C9DCFA1E-6820-41C4-8137-CFDA592BCD90}"/>
          </ac:grpSpMkLst>
        </pc:grpChg>
        <pc:grpChg chg="add mod">
          <ac:chgData name="성진 허" userId="d11e3a3bd2671329" providerId="LiveId" clId="{409A6807-AFC0-4FCC-A218-C2D5EA7C606E}" dt="2019-04-14T16:08:23.494" v="3289" actId="571"/>
          <ac:grpSpMkLst>
            <pc:docMk/>
            <pc:sldMk cId="4150750737" sldId="277"/>
            <ac:grpSpMk id="133" creationId="{51620FF8-5F60-48AE-94BA-6E1121254031}"/>
          </ac:grpSpMkLst>
        </pc:grpChg>
        <pc:grpChg chg="add mod">
          <ac:chgData name="성진 허" userId="d11e3a3bd2671329" providerId="LiveId" clId="{409A6807-AFC0-4FCC-A218-C2D5EA7C606E}" dt="2019-04-14T16:08:23.494" v="3289" actId="571"/>
          <ac:grpSpMkLst>
            <pc:docMk/>
            <pc:sldMk cId="4150750737" sldId="277"/>
            <ac:grpSpMk id="136" creationId="{6499D0A0-E9CC-41FA-B72A-99BA62CC4BCD}"/>
          </ac:grpSpMkLst>
        </pc:grpChg>
        <pc:grpChg chg="add mod">
          <ac:chgData name="성진 허" userId="d11e3a3bd2671329" providerId="LiveId" clId="{409A6807-AFC0-4FCC-A218-C2D5EA7C606E}" dt="2019-04-14T16:08:27.544" v="3290" actId="571"/>
          <ac:grpSpMkLst>
            <pc:docMk/>
            <pc:sldMk cId="4150750737" sldId="277"/>
            <ac:grpSpMk id="139" creationId="{A786ADB0-9DF8-40B0-8993-890B43FF495F}"/>
          </ac:grpSpMkLst>
        </pc:grpChg>
        <pc:grpChg chg="add mod">
          <ac:chgData name="성진 허" userId="d11e3a3bd2671329" providerId="LiveId" clId="{409A6807-AFC0-4FCC-A218-C2D5EA7C606E}" dt="2019-04-14T16:08:27.544" v="3290" actId="571"/>
          <ac:grpSpMkLst>
            <pc:docMk/>
            <pc:sldMk cId="4150750737" sldId="277"/>
            <ac:grpSpMk id="142" creationId="{0EC0B915-47EA-4188-9C1C-681862102658}"/>
          </ac:grpSpMkLst>
        </pc:grpChg>
        <pc:grpChg chg="add mod">
          <ac:chgData name="성진 허" userId="d11e3a3bd2671329" providerId="LiveId" clId="{409A6807-AFC0-4FCC-A218-C2D5EA7C606E}" dt="2019-04-14T16:08:27.544" v="3290" actId="571"/>
          <ac:grpSpMkLst>
            <pc:docMk/>
            <pc:sldMk cId="4150750737" sldId="277"/>
            <ac:grpSpMk id="145" creationId="{7E27F8F2-A553-49F6-909A-EC0493A531B8}"/>
          </ac:grpSpMkLst>
        </pc:grpChg>
        <pc:grpChg chg="add mod">
          <ac:chgData name="성진 허" userId="d11e3a3bd2671329" providerId="LiveId" clId="{409A6807-AFC0-4FCC-A218-C2D5EA7C606E}" dt="2019-04-14T16:08:27.544" v="3290" actId="571"/>
          <ac:grpSpMkLst>
            <pc:docMk/>
            <pc:sldMk cId="4150750737" sldId="277"/>
            <ac:grpSpMk id="148" creationId="{07275A2B-93F2-45B3-97D8-EB4C4AE947F4}"/>
          </ac:grpSpMkLst>
        </pc:grpChg>
        <pc:grpChg chg="add mod">
          <ac:chgData name="성진 허" userId="d11e3a3bd2671329" providerId="LiveId" clId="{409A6807-AFC0-4FCC-A218-C2D5EA7C606E}" dt="2019-04-14T16:08:27.544" v="3290" actId="571"/>
          <ac:grpSpMkLst>
            <pc:docMk/>
            <pc:sldMk cId="4150750737" sldId="277"/>
            <ac:grpSpMk id="151" creationId="{3BB0E946-F32D-4B46-80E8-F54E22C6E0E8}"/>
          </ac:grpSpMkLst>
        </pc:grpChg>
        <pc:grpChg chg="add mod">
          <ac:chgData name="성진 허" userId="d11e3a3bd2671329" providerId="LiveId" clId="{409A6807-AFC0-4FCC-A218-C2D5EA7C606E}" dt="2019-04-14T16:08:27.544" v="3290" actId="571"/>
          <ac:grpSpMkLst>
            <pc:docMk/>
            <pc:sldMk cId="4150750737" sldId="277"/>
            <ac:grpSpMk id="154" creationId="{810AB7D1-B438-4F64-96E0-5C312D538B5B}"/>
          </ac:grpSpMkLst>
        </pc:grpChg>
        <pc:grpChg chg="add mod">
          <ac:chgData name="성진 허" userId="d11e3a3bd2671329" providerId="LiveId" clId="{409A6807-AFC0-4FCC-A218-C2D5EA7C606E}" dt="2019-04-14T16:08:27.544" v="3290" actId="571"/>
          <ac:grpSpMkLst>
            <pc:docMk/>
            <pc:sldMk cId="4150750737" sldId="277"/>
            <ac:grpSpMk id="157" creationId="{99713282-6FA8-48C3-A00E-10D438D966B8}"/>
          </ac:grpSpMkLst>
        </pc:grpChg>
        <pc:grpChg chg="add mod">
          <ac:chgData name="성진 허" userId="d11e3a3bd2671329" providerId="LiveId" clId="{409A6807-AFC0-4FCC-A218-C2D5EA7C606E}" dt="2019-04-14T16:08:27.544" v="3290" actId="571"/>
          <ac:grpSpMkLst>
            <pc:docMk/>
            <pc:sldMk cId="4150750737" sldId="277"/>
            <ac:grpSpMk id="160" creationId="{67C69B88-3906-41D1-9FBC-46270A743114}"/>
          </ac:grpSpMkLst>
        </pc:grpChg>
        <pc:grpChg chg="add mod">
          <ac:chgData name="성진 허" userId="d11e3a3bd2671329" providerId="LiveId" clId="{409A6807-AFC0-4FCC-A218-C2D5EA7C606E}" dt="2019-04-14T16:09:52.648" v="3303" actId="571"/>
          <ac:grpSpMkLst>
            <pc:docMk/>
            <pc:sldMk cId="4150750737" sldId="277"/>
            <ac:grpSpMk id="163" creationId="{94C389E7-8654-4B58-B7A6-726132DF5F8D}"/>
          </ac:grpSpMkLst>
        </pc:grpChg>
        <pc:grpChg chg="add mod">
          <ac:chgData name="성진 허" userId="d11e3a3bd2671329" providerId="LiveId" clId="{409A6807-AFC0-4FCC-A218-C2D5EA7C606E}" dt="2019-04-14T16:09:52.648" v="3303" actId="571"/>
          <ac:grpSpMkLst>
            <pc:docMk/>
            <pc:sldMk cId="4150750737" sldId="277"/>
            <ac:grpSpMk id="166" creationId="{506A26BE-AC52-483F-B82A-9934E3E788BF}"/>
          </ac:grpSpMkLst>
        </pc:grpChg>
        <pc:picChg chg="del">
          <ac:chgData name="성진 허" userId="d11e3a3bd2671329" providerId="LiveId" clId="{409A6807-AFC0-4FCC-A218-C2D5EA7C606E}" dt="2019-04-14T16:06:40.278" v="3268" actId="478"/>
          <ac:picMkLst>
            <pc:docMk/>
            <pc:sldMk cId="4150750737" sldId="277"/>
            <ac:picMk id="4" creationId="{85F9737D-239F-48FB-BE05-E553F7FB2564}"/>
          </ac:picMkLst>
        </pc:picChg>
        <pc:picChg chg="del">
          <ac:chgData name="성진 허" userId="d11e3a3bd2671329" providerId="LiveId" clId="{409A6807-AFC0-4FCC-A218-C2D5EA7C606E}" dt="2019-04-14T16:06:53.344" v="3271" actId="478"/>
          <ac:picMkLst>
            <pc:docMk/>
            <pc:sldMk cId="4150750737" sldId="277"/>
            <ac:picMk id="8" creationId="{A75550E1-9A94-47F7-9E1F-5D3767661167}"/>
          </ac:picMkLst>
        </pc:picChg>
        <pc:cxnChg chg="del">
          <ac:chgData name="성진 허" userId="d11e3a3bd2671329" providerId="LiveId" clId="{409A6807-AFC0-4FCC-A218-C2D5EA7C606E}" dt="2019-04-14T16:06:40.278" v="3268" actId="478"/>
          <ac:cxnSpMkLst>
            <pc:docMk/>
            <pc:sldMk cId="4150750737" sldId="277"/>
            <ac:cxnSpMk id="16" creationId="{02F245B4-565B-4ABA-BC17-278763A1BEB6}"/>
          </ac:cxnSpMkLst>
        </pc:cxnChg>
        <pc:cxnChg chg="del">
          <ac:chgData name="성진 허" userId="d11e3a3bd2671329" providerId="LiveId" clId="{409A6807-AFC0-4FCC-A218-C2D5EA7C606E}" dt="2019-04-14T16:06:40.278" v="3268" actId="478"/>
          <ac:cxnSpMkLst>
            <pc:docMk/>
            <pc:sldMk cId="4150750737" sldId="277"/>
            <ac:cxnSpMk id="20" creationId="{2215EF6B-5DBB-4DA8-BA81-2002E76F138A}"/>
          </ac:cxnSpMkLst>
        </pc:cxnChg>
      </pc:sldChg>
      <pc:sldChg chg="addSp delSp modSp add modAnim modNotesTx">
        <pc:chgData name="성진 허" userId="d11e3a3bd2671329" providerId="LiveId" clId="{409A6807-AFC0-4FCC-A218-C2D5EA7C606E}" dt="2019-04-14T17:54:07.466" v="6646" actId="20577"/>
        <pc:sldMkLst>
          <pc:docMk/>
          <pc:sldMk cId="1366039641" sldId="278"/>
        </pc:sldMkLst>
        <pc:spChg chg="mod">
          <ac:chgData name="성진 허" userId="d11e3a3bd2671329" providerId="LiveId" clId="{409A6807-AFC0-4FCC-A218-C2D5EA7C606E}" dt="2019-04-14T16:17:56.589" v="3533" actId="1076"/>
          <ac:spMkLst>
            <pc:docMk/>
            <pc:sldMk cId="1366039641" sldId="278"/>
            <ac:spMk id="12" creationId="{689416FD-34B5-4368-8744-46BFC615DF55}"/>
          </ac:spMkLst>
        </pc:spChg>
        <pc:spChg chg="add mod ord">
          <ac:chgData name="성진 허" userId="d11e3a3bd2671329" providerId="LiveId" clId="{409A6807-AFC0-4FCC-A218-C2D5EA7C606E}" dt="2019-04-14T16:17:51.975" v="3532" actId="14100"/>
          <ac:spMkLst>
            <pc:docMk/>
            <pc:sldMk cId="1366039641" sldId="278"/>
            <ac:spMk id="13" creationId="{D8F53E55-F4CF-4FCE-A08B-6EACBF1FFDF6}"/>
          </ac:spMkLst>
        </pc:spChg>
        <pc:spChg chg="add mod">
          <ac:chgData name="성진 허" userId="d11e3a3bd2671329" providerId="LiveId" clId="{409A6807-AFC0-4FCC-A218-C2D5EA7C606E}" dt="2019-04-14T16:17:30.797" v="3523" actId="1035"/>
          <ac:spMkLst>
            <pc:docMk/>
            <pc:sldMk cId="1366039641" sldId="278"/>
            <ac:spMk id="32" creationId="{3D01FB55-7ACC-4BF4-BAC5-EE5185A9792F}"/>
          </ac:spMkLst>
        </pc:spChg>
        <pc:spChg chg="add mod">
          <ac:chgData name="성진 허" userId="d11e3a3bd2671329" providerId="LiveId" clId="{409A6807-AFC0-4FCC-A218-C2D5EA7C606E}" dt="2019-04-14T16:17:39.136" v="3529" actId="1076"/>
          <ac:spMkLst>
            <pc:docMk/>
            <pc:sldMk cId="1366039641" sldId="278"/>
            <ac:spMk id="33" creationId="{4C2416BF-FCAE-47F1-8E9A-EFC64D9D822C}"/>
          </ac:spMkLst>
        </pc:spChg>
        <pc:spChg chg="add mod ord">
          <ac:chgData name="성진 허" userId="d11e3a3bd2671329" providerId="LiveId" clId="{409A6807-AFC0-4FCC-A218-C2D5EA7C606E}" dt="2019-04-14T16:18:14.247" v="3541" actId="167"/>
          <ac:spMkLst>
            <pc:docMk/>
            <pc:sldMk cId="1366039641" sldId="278"/>
            <ac:spMk id="34" creationId="{F8B482B6-5411-4F89-AFD1-A1EB1C7A7EE5}"/>
          </ac:spMkLst>
        </pc:spChg>
        <pc:spChg chg="add mod">
          <ac:chgData name="성진 허" userId="d11e3a3bd2671329" providerId="LiveId" clId="{409A6807-AFC0-4FCC-A218-C2D5EA7C606E}" dt="2019-04-14T16:18:52.212" v="3558" actId="207"/>
          <ac:spMkLst>
            <pc:docMk/>
            <pc:sldMk cId="1366039641" sldId="278"/>
            <ac:spMk id="35" creationId="{957D2B38-9A3B-462A-8577-5DAF679BF339}"/>
          </ac:spMkLst>
        </pc:spChg>
        <pc:grpChg chg="add mod">
          <ac:chgData name="성진 허" userId="d11e3a3bd2671329" providerId="LiveId" clId="{409A6807-AFC0-4FCC-A218-C2D5EA7C606E}" dt="2019-04-14T16:13:17.859" v="3463" actId="1076"/>
          <ac:grpSpMkLst>
            <pc:docMk/>
            <pc:sldMk cId="1366039641" sldId="278"/>
            <ac:grpSpMk id="3" creationId="{63AAFE92-A65E-47B4-A20A-8539DA6897A6}"/>
          </ac:grpSpMkLst>
        </pc:grpChg>
        <pc:grpChg chg="del">
          <ac:chgData name="성진 허" userId="d11e3a3bd2671329" providerId="LiveId" clId="{409A6807-AFC0-4FCC-A218-C2D5EA7C606E}" dt="2019-04-14T16:11:23.614" v="3317" actId="478"/>
          <ac:grpSpMkLst>
            <pc:docMk/>
            <pc:sldMk cId="1366039641" sldId="278"/>
            <ac:grpSpMk id="5" creationId="{8D4387CB-1128-49C1-A255-B18E8637F7FD}"/>
          </ac:grpSpMkLst>
        </pc:grpChg>
        <pc:grpChg chg="add mod">
          <ac:chgData name="성진 허" userId="d11e3a3bd2671329" providerId="LiveId" clId="{409A6807-AFC0-4FCC-A218-C2D5EA7C606E}" dt="2019-04-14T16:13:15.620" v="3462" actId="164"/>
          <ac:grpSpMkLst>
            <pc:docMk/>
            <pc:sldMk cId="1366039641" sldId="278"/>
            <ac:grpSpMk id="8" creationId="{D8F5FDDE-58E8-4D8B-AFED-7F5FC4D56EF2}"/>
          </ac:grpSpMkLst>
        </pc:grpChg>
        <pc:picChg chg="add mod">
          <ac:chgData name="성진 허" userId="d11e3a3bd2671329" providerId="LiveId" clId="{409A6807-AFC0-4FCC-A218-C2D5EA7C606E}" dt="2019-04-14T16:15:02.761" v="3472" actId="14100"/>
          <ac:picMkLst>
            <pc:docMk/>
            <pc:sldMk cId="1366039641" sldId="278"/>
            <ac:picMk id="15" creationId="{4B346A5F-3FDD-4907-A595-BFF3DECE3EB8}"/>
          </ac:picMkLst>
        </pc:picChg>
        <pc:cxnChg chg="add mod">
          <ac:chgData name="성진 허" userId="d11e3a3bd2671329" providerId="LiveId" clId="{409A6807-AFC0-4FCC-A218-C2D5EA7C606E}" dt="2019-04-14T16:14:53.337" v="3470" actId="14100"/>
          <ac:cxnSpMkLst>
            <pc:docMk/>
            <pc:sldMk cId="1366039641" sldId="278"/>
            <ac:cxnSpMk id="14" creationId="{B5FD66DC-FDB5-40CA-B52B-C52AD995903D}"/>
          </ac:cxnSpMkLst>
        </pc:cxnChg>
        <pc:cxnChg chg="add mod">
          <ac:chgData name="성진 허" userId="d11e3a3bd2671329" providerId="LiveId" clId="{409A6807-AFC0-4FCC-A218-C2D5EA7C606E}" dt="2019-04-14T16:15:22.279" v="3476" actId="14100"/>
          <ac:cxnSpMkLst>
            <pc:docMk/>
            <pc:sldMk cId="1366039641" sldId="278"/>
            <ac:cxnSpMk id="17" creationId="{2655DDB6-1097-46EF-BB84-4991DC5A7FCC}"/>
          </ac:cxnSpMkLst>
        </pc:cxnChg>
        <pc:cxnChg chg="add mod">
          <ac:chgData name="성진 허" userId="d11e3a3bd2671329" providerId="LiveId" clId="{409A6807-AFC0-4FCC-A218-C2D5EA7C606E}" dt="2019-04-14T16:15:34.589" v="3481" actId="14100"/>
          <ac:cxnSpMkLst>
            <pc:docMk/>
            <pc:sldMk cId="1366039641" sldId="278"/>
            <ac:cxnSpMk id="19" creationId="{C8FBC61C-553F-4DCD-9A2A-39EBB9C5A84A}"/>
          </ac:cxnSpMkLst>
        </pc:cxnChg>
        <pc:cxnChg chg="add mod">
          <ac:chgData name="성진 허" userId="d11e3a3bd2671329" providerId="LiveId" clId="{409A6807-AFC0-4FCC-A218-C2D5EA7C606E}" dt="2019-04-14T16:15:56.151" v="3489" actId="14100"/>
          <ac:cxnSpMkLst>
            <pc:docMk/>
            <pc:sldMk cId="1366039641" sldId="278"/>
            <ac:cxnSpMk id="23" creationId="{6AF89534-9A96-4996-87B1-263754990F50}"/>
          </ac:cxnSpMkLst>
        </pc:cxnChg>
        <pc:cxnChg chg="add mod">
          <ac:chgData name="성진 허" userId="d11e3a3bd2671329" providerId="LiveId" clId="{409A6807-AFC0-4FCC-A218-C2D5EA7C606E}" dt="2019-04-14T16:15:56.151" v="3489" actId="14100"/>
          <ac:cxnSpMkLst>
            <pc:docMk/>
            <pc:sldMk cId="1366039641" sldId="278"/>
            <ac:cxnSpMk id="27" creationId="{97BF36D1-E850-46D3-8829-E10CFB1EFEFE}"/>
          </ac:cxnSpMkLst>
        </pc:cxnChg>
      </pc:sldChg>
      <pc:sldChg chg="addSp delSp modSp add modAnim modNotesTx">
        <pc:chgData name="성진 허" userId="d11e3a3bd2671329" providerId="LiveId" clId="{409A6807-AFC0-4FCC-A218-C2D5EA7C606E}" dt="2019-04-14T17:56:50.781" v="7081" actId="20577"/>
        <pc:sldMkLst>
          <pc:docMk/>
          <pc:sldMk cId="3596712613" sldId="279"/>
        </pc:sldMkLst>
        <pc:spChg chg="add mod">
          <ac:chgData name="성진 허" userId="d11e3a3bd2671329" providerId="LiveId" clId="{409A6807-AFC0-4FCC-A218-C2D5EA7C606E}" dt="2019-04-14T16:29:14.620" v="3584" actId="164"/>
          <ac:spMkLst>
            <pc:docMk/>
            <pc:sldMk cId="3596712613" sldId="279"/>
            <ac:spMk id="18" creationId="{BD0DE981-6D88-4A3F-B5BA-12BD1E0BD5C0}"/>
          </ac:spMkLst>
        </pc:spChg>
        <pc:spChg chg="add mod">
          <ac:chgData name="성진 허" userId="d11e3a3bd2671329" providerId="LiveId" clId="{409A6807-AFC0-4FCC-A218-C2D5EA7C606E}" dt="2019-04-14T16:45:21.446" v="3878" actId="1038"/>
          <ac:spMkLst>
            <pc:docMk/>
            <pc:sldMk cId="3596712613" sldId="279"/>
            <ac:spMk id="21" creationId="{0A389DB0-1BDE-4A6C-8059-59648CC1EB62}"/>
          </ac:spMkLst>
        </pc:spChg>
        <pc:spChg chg="add mod">
          <ac:chgData name="성진 허" userId="d11e3a3bd2671329" providerId="LiveId" clId="{409A6807-AFC0-4FCC-A218-C2D5EA7C606E}" dt="2019-04-14T16:45:21.446" v="3878" actId="1038"/>
          <ac:spMkLst>
            <pc:docMk/>
            <pc:sldMk cId="3596712613" sldId="279"/>
            <ac:spMk id="22" creationId="{AF4C5CAA-6AAD-40C4-9BFF-3ED2E5D0B8D1}"/>
          </ac:spMkLst>
        </pc:spChg>
        <pc:spChg chg="add mod topLvl">
          <ac:chgData name="성진 허" userId="d11e3a3bd2671329" providerId="LiveId" clId="{409A6807-AFC0-4FCC-A218-C2D5EA7C606E}" dt="2019-04-14T16:36:08.515" v="3756" actId="1076"/>
          <ac:spMkLst>
            <pc:docMk/>
            <pc:sldMk cId="3596712613" sldId="279"/>
            <ac:spMk id="25" creationId="{B8D8FFEB-F8BC-4183-81F4-C187A78905B2}"/>
          </ac:spMkLst>
        </pc:spChg>
        <pc:spChg chg="add mod ord">
          <ac:chgData name="성진 허" userId="d11e3a3bd2671329" providerId="LiveId" clId="{409A6807-AFC0-4FCC-A218-C2D5EA7C606E}" dt="2019-04-14T16:48:00.958" v="3926" actId="1036"/>
          <ac:spMkLst>
            <pc:docMk/>
            <pc:sldMk cId="3596712613" sldId="279"/>
            <ac:spMk id="26" creationId="{31258B46-EFE4-454A-9C76-7F19C3C29CAD}"/>
          </ac:spMkLst>
        </pc:spChg>
        <pc:spChg chg="add mod ord topLvl">
          <ac:chgData name="성진 허" userId="d11e3a3bd2671329" providerId="LiveId" clId="{409A6807-AFC0-4FCC-A218-C2D5EA7C606E}" dt="2019-04-14T16:33:32.391" v="3739" actId="164"/>
          <ac:spMkLst>
            <pc:docMk/>
            <pc:sldMk cId="3596712613" sldId="279"/>
            <ac:spMk id="28" creationId="{388C222E-4D67-413F-A55F-2A09ACFAC4AB}"/>
          </ac:spMkLst>
        </pc:spChg>
        <pc:spChg chg="add mod">
          <ac:chgData name="성진 허" userId="d11e3a3bd2671329" providerId="LiveId" clId="{409A6807-AFC0-4FCC-A218-C2D5EA7C606E}" dt="2019-04-14T16:33:25.894" v="3738" actId="571"/>
          <ac:spMkLst>
            <pc:docMk/>
            <pc:sldMk cId="3596712613" sldId="279"/>
            <ac:spMk id="29" creationId="{8A9B0935-BA5C-4C42-B57C-1C32272E0CEB}"/>
          </ac:spMkLst>
        </pc:spChg>
        <pc:spChg chg="del">
          <ac:chgData name="성진 허" userId="d11e3a3bd2671329" providerId="LiveId" clId="{409A6807-AFC0-4FCC-A218-C2D5EA7C606E}" dt="2019-04-14T16:18:57.976" v="3559" actId="478"/>
          <ac:spMkLst>
            <pc:docMk/>
            <pc:sldMk cId="3596712613" sldId="279"/>
            <ac:spMk id="32" creationId="{3D01FB55-7ACC-4BF4-BAC5-EE5185A9792F}"/>
          </ac:spMkLst>
        </pc:spChg>
        <pc:spChg chg="del">
          <ac:chgData name="성진 허" userId="d11e3a3bd2671329" providerId="LiveId" clId="{409A6807-AFC0-4FCC-A218-C2D5EA7C606E}" dt="2019-04-14T16:18:57.976" v="3559" actId="478"/>
          <ac:spMkLst>
            <pc:docMk/>
            <pc:sldMk cId="3596712613" sldId="279"/>
            <ac:spMk id="33" creationId="{4C2416BF-FCAE-47F1-8E9A-EFC64D9D822C}"/>
          </ac:spMkLst>
        </pc:spChg>
        <pc:spChg chg="del">
          <ac:chgData name="성진 허" userId="d11e3a3bd2671329" providerId="LiveId" clId="{409A6807-AFC0-4FCC-A218-C2D5EA7C606E}" dt="2019-04-14T16:18:57.976" v="3559" actId="478"/>
          <ac:spMkLst>
            <pc:docMk/>
            <pc:sldMk cId="3596712613" sldId="279"/>
            <ac:spMk id="34" creationId="{F8B482B6-5411-4F89-AFD1-A1EB1C7A7EE5}"/>
          </ac:spMkLst>
        </pc:spChg>
        <pc:spChg chg="add mod">
          <ac:chgData name="성진 허" userId="d11e3a3bd2671329" providerId="LiveId" clId="{409A6807-AFC0-4FCC-A218-C2D5EA7C606E}" dt="2019-04-14T16:45:21.446" v="3878" actId="1038"/>
          <ac:spMkLst>
            <pc:docMk/>
            <pc:sldMk cId="3596712613" sldId="279"/>
            <ac:spMk id="35" creationId="{24D65458-D1C6-42A3-92F4-0B4643DFCF3A}"/>
          </ac:spMkLst>
        </pc:spChg>
        <pc:spChg chg="add mod">
          <ac:chgData name="성진 허" userId="d11e3a3bd2671329" providerId="LiveId" clId="{409A6807-AFC0-4FCC-A218-C2D5EA7C606E}" dt="2019-04-14T16:45:21.446" v="3878" actId="1038"/>
          <ac:spMkLst>
            <pc:docMk/>
            <pc:sldMk cId="3596712613" sldId="279"/>
            <ac:spMk id="36" creationId="{570845C0-C62C-4BA2-A711-AC8E80C4B447}"/>
          </ac:spMkLst>
        </pc:spChg>
        <pc:spChg chg="add mod">
          <ac:chgData name="성진 허" userId="d11e3a3bd2671329" providerId="LiveId" clId="{409A6807-AFC0-4FCC-A218-C2D5EA7C606E}" dt="2019-04-14T16:45:21.446" v="3878" actId="1038"/>
          <ac:spMkLst>
            <pc:docMk/>
            <pc:sldMk cId="3596712613" sldId="279"/>
            <ac:spMk id="37" creationId="{CFF40A16-5394-466F-A7AF-E5F2BBB27885}"/>
          </ac:spMkLst>
        </pc:spChg>
        <pc:spChg chg="add mod">
          <ac:chgData name="성진 허" userId="d11e3a3bd2671329" providerId="LiveId" clId="{409A6807-AFC0-4FCC-A218-C2D5EA7C606E}" dt="2019-04-14T16:45:21.446" v="3878" actId="1038"/>
          <ac:spMkLst>
            <pc:docMk/>
            <pc:sldMk cId="3596712613" sldId="279"/>
            <ac:spMk id="38" creationId="{3BF244E5-166C-434C-A0A0-27A28FBE2B9B}"/>
          </ac:spMkLst>
        </pc:spChg>
        <pc:spChg chg="add mod">
          <ac:chgData name="성진 허" userId="d11e3a3bd2671329" providerId="LiveId" clId="{409A6807-AFC0-4FCC-A218-C2D5EA7C606E}" dt="2019-04-14T16:44:01.753" v="3849" actId="207"/>
          <ac:spMkLst>
            <pc:docMk/>
            <pc:sldMk cId="3596712613" sldId="279"/>
            <ac:spMk id="46" creationId="{1FEC024E-89F3-49BB-8BDB-387C4032CFA1}"/>
          </ac:spMkLst>
        </pc:spChg>
        <pc:spChg chg="mod">
          <ac:chgData name="성진 허" userId="d11e3a3bd2671329" providerId="LiveId" clId="{409A6807-AFC0-4FCC-A218-C2D5EA7C606E}" dt="2019-04-14T16:45:03.230" v="3868"/>
          <ac:spMkLst>
            <pc:docMk/>
            <pc:sldMk cId="3596712613" sldId="279"/>
            <ac:spMk id="50" creationId="{A50600FD-608B-46AD-B81F-D120D1CA3369}"/>
          </ac:spMkLst>
        </pc:spChg>
        <pc:spChg chg="add mod">
          <ac:chgData name="성진 허" userId="d11e3a3bd2671329" providerId="LiveId" clId="{409A6807-AFC0-4FCC-A218-C2D5EA7C606E}" dt="2019-04-14T16:46:04.606" v="3891" actId="1035"/>
          <ac:spMkLst>
            <pc:docMk/>
            <pc:sldMk cId="3596712613" sldId="279"/>
            <ac:spMk id="51" creationId="{E9803691-7075-420B-AD8D-4E943805F204}"/>
          </ac:spMkLst>
        </pc:spChg>
        <pc:spChg chg="add mod ord">
          <ac:chgData name="성진 허" userId="d11e3a3bd2671329" providerId="LiveId" clId="{409A6807-AFC0-4FCC-A218-C2D5EA7C606E}" dt="2019-04-14T16:46:20.658" v="3896" actId="167"/>
          <ac:spMkLst>
            <pc:docMk/>
            <pc:sldMk cId="3596712613" sldId="279"/>
            <ac:spMk id="52" creationId="{46AE1DDF-B04A-4B9F-B208-6BBF860E4A78}"/>
          </ac:spMkLst>
        </pc:spChg>
        <pc:grpChg chg="del">
          <ac:chgData name="성진 허" userId="d11e3a3bd2671329" providerId="LiveId" clId="{409A6807-AFC0-4FCC-A218-C2D5EA7C606E}" dt="2019-04-14T16:18:57.976" v="3559" actId="478"/>
          <ac:grpSpMkLst>
            <pc:docMk/>
            <pc:sldMk cId="3596712613" sldId="279"/>
            <ac:grpSpMk id="3" creationId="{63AAFE92-A65E-47B4-A20A-8539DA6897A6}"/>
          </ac:grpSpMkLst>
        </pc:grpChg>
        <pc:grpChg chg="add mod">
          <ac:chgData name="성진 허" userId="d11e3a3bd2671329" providerId="LiveId" clId="{409A6807-AFC0-4FCC-A218-C2D5EA7C606E}" dt="2019-04-14T16:48:00.958" v="3926" actId="1036"/>
          <ac:grpSpMkLst>
            <pc:docMk/>
            <pc:sldMk cId="3596712613" sldId="279"/>
            <ac:grpSpMk id="5" creationId="{12BABA42-1E78-4D28-8D7C-9E69C0BFFE27}"/>
          </ac:grpSpMkLst>
        </pc:grpChg>
        <pc:grpChg chg="add del mod">
          <ac:chgData name="성진 허" userId="d11e3a3bd2671329" providerId="LiveId" clId="{409A6807-AFC0-4FCC-A218-C2D5EA7C606E}" dt="2019-04-14T16:33:18.098" v="3732" actId="165"/>
          <ac:grpSpMkLst>
            <pc:docMk/>
            <pc:sldMk cId="3596712613" sldId="279"/>
            <ac:grpSpMk id="9" creationId="{535E2424-EBE0-4556-AB08-541872F71EF4}"/>
          </ac:grpSpMkLst>
        </pc:grpChg>
        <pc:grpChg chg="add mod">
          <ac:chgData name="성진 허" userId="d11e3a3bd2671329" providerId="LiveId" clId="{409A6807-AFC0-4FCC-A218-C2D5EA7C606E}" dt="2019-04-14T16:45:21.446" v="3878" actId="1038"/>
          <ac:grpSpMkLst>
            <pc:docMk/>
            <pc:sldMk cId="3596712613" sldId="279"/>
            <ac:grpSpMk id="10" creationId="{F4633977-BC3E-43B4-9347-84AA4F583D80}"/>
          </ac:grpSpMkLst>
        </pc:grpChg>
        <pc:grpChg chg="add mod">
          <ac:chgData name="성진 허" userId="d11e3a3bd2671329" providerId="LiveId" clId="{409A6807-AFC0-4FCC-A218-C2D5EA7C606E}" dt="2019-04-14T16:46:28.004" v="3904" actId="1036"/>
          <ac:grpSpMkLst>
            <pc:docMk/>
            <pc:sldMk cId="3596712613" sldId="279"/>
            <ac:grpSpMk id="47" creationId="{04B98E16-9C41-4319-8C1E-4E747C9633C5}"/>
          </ac:grpSpMkLst>
        </pc:grpChg>
        <pc:grpChg chg="add mod">
          <ac:chgData name="성진 허" userId="d11e3a3bd2671329" providerId="LiveId" clId="{409A6807-AFC0-4FCC-A218-C2D5EA7C606E}" dt="2019-04-14T16:53:36.564" v="3991" actId="1076"/>
          <ac:grpSpMkLst>
            <pc:docMk/>
            <pc:sldMk cId="3596712613" sldId="279"/>
            <ac:grpSpMk id="48" creationId="{690E6D35-738F-42C8-A63B-8D0B08E8C6B9}"/>
          </ac:grpSpMkLst>
        </pc:grpChg>
        <pc:picChg chg="add mod">
          <ac:chgData name="성진 허" userId="d11e3a3bd2671329" providerId="LiveId" clId="{409A6807-AFC0-4FCC-A218-C2D5EA7C606E}" dt="2019-04-14T16:30:16.336" v="3593" actId="1076"/>
          <ac:picMkLst>
            <pc:docMk/>
            <pc:sldMk cId="3596712613" sldId="279"/>
            <ac:picMk id="4" creationId="{1914369D-733A-497D-A798-34FDA5AB11ED}"/>
          </ac:picMkLst>
        </pc:picChg>
        <pc:picChg chg="add mod">
          <ac:chgData name="성진 허" userId="d11e3a3bd2671329" providerId="LiveId" clId="{409A6807-AFC0-4FCC-A218-C2D5EA7C606E}" dt="2019-04-14T16:45:21.446" v="3878" actId="1038"/>
          <ac:picMkLst>
            <pc:docMk/>
            <pc:sldMk cId="3596712613" sldId="279"/>
            <ac:picMk id="7" creationId="{AF016250-CADD-45EA-8A4F-98DB99FBDA70}"/>
          </ac:picMkLst>
        </pc:picChg>
        <pc:picChg chg="del">
          <ac:chgData name="성진 허" userId="d11e3a3bd2671329" providerId="LiveId" clId="{409A6807-AFC0-4FCC-A218-C2D5EA7C606E}" dt="2019-04-14T16:18:57.976" v="3559" actId="478"/>
          <ac:picMkLst>
            <pc:docMk/>
            <pc:sldMk cId="3596712613" sldId="279"/>
            <ac:picMk id="15" creationId="{4B346A5F-3FDD-4907-A595-BFF3DECE3EB8}"/>
          </ac:picMkLst>
        </pc:picChg>
        <pc:picChg chg="add mod ord">
          <ac:chgData name="성진 허" userId="d11e3a3bd2671329" providerId="LiveId" clId="{409A6807-AFC0-4FCC-A218-C2D5EA7C606E}" dt="2019-04-14T16:46:28.004" v="3904" actId="1036"/>
          <ac:picMkLst>
            <pc:docMk/>
            <pc:sldMk cId="3596712613" sldId="279"/>
            <ac:picMk id="39" creationId="{4BA62959-EB11-43D1-8045-0CCF734B1B46}"/>
          </ac:picMkLst>
        </pc:picChg>
        <pc:picChg chg="add del mod">
          <ac:chgData name="성진 허" userId="d11e3a3bd2671329" providerId="LiveId" clId="{409A6807-AFC0-4FCC-A218-C2D5EA7C606E}" dt="2019-04-14T16:42:20.392" v="3822"/>
          <ac:picMkLst>
            <pc:docMk/>
            <pc:sldMk cId="3596712613" sldId="279"/>
            <ac:picMk id="41" creationId="{FFEA22F3-4405-4911-A494-42C40A3E8868}"/>
          </ac:picMkLst>
        </pc:picChg>
        <pc:picChg chg="add del mod">
          <ac:chgData name="성진 허" userId="d11e3a3bd2671329" providerId="LiveId" clId="{409A6807-AFC0-4FCC-A218-C2D5EA7C606E}" dt="2019-04-14T16:42:27.105" v="3824" actId="478"/>
          <ac:picMkLst>
            <pc:docMk/>
            <pc:sldMk cId="3596712613" sldId="279"/>
            <ac:picMk id="43" creationId="{8FB7AA4E-729D-43E6-93DF-5EEF56756682}"/>
          </ac:picMkLst>
        </pc:picChg>
        <pc:picChg chg="add mod">
          <ac:chgData name="성진 허" userId="d11e3a3bd2671329" providerId="LiveId" clId="{409A6807-AFC0-4FCC-A218-C2D5EA7C606E}" dt="2019-04-14T16:43:27.780" v="3840" actId="164"/>
          <ac:picMkLst>
            <pc:docMk/>
            <pc:sldMk cId="3596712613" sldId="279"/>
            <ac:picMk id="45" creationId="{192D429A-6BE9-4F3C-AB43-0F784900C839}"/>
          </ac:picMkLst>
        </pc:picChg>
        <pc:cxnChg chg="del">
          <ac:chgData name="성진 허" userId="d11e3a3bd2671329" providerId="LiveId" clId="{409A6807-AFC0-4FCC-A218-C2D5EA7C606E}" dt="2019-04-14T16:18:57.976" v="3559" actId="478"/>
          <ac:cxnSpMkLst>
            <pc:docMk/>
            <pc:sldMk cId="3596712613" sldId="279"/>
            <ac:cxnSpMk id="14" creationId="{B5FD66DC-FDB5-40CA-B52B-C52AD995903D}"/>
          </ac:cxnSpMkLst>
        </pc:cxnChg>
        <pc:cxnChg chg="del">
          <ac:chgData name="성진 허" userId="d11e3a3bd2671329" providerId="LiveId" clId="{409A6807-AFC0-4FCC-A218-C2D5EA7C606E}" dt="2019-04-14T16:18:57.976" v="3559" actId="478"/>
          <ac:cxnSpMkLst>
            <pc:docMk/>
            <pc:sldMk cId="3596712613" sldId="279"/>
            <ac:cxnSpMk id="17" creationId="{2655DDB6-1097-46EF-BB84-4991DC5A7FCC}"/>
          </ac:cxnSpMkLst>
        </pc:cxnChg>
        <pc:cxnChg chg="del">
          <ac:chgData name="성진 허" userId="d11e3a3bd2671329" providerId="LiveId" clId="{409A6807-AFC0-4FCC-A218-C2D5EA7C606E}" dt="2019-04-14T16:18:57.976" v="3559" actId="478"/>
          <ac:cxnSpMkLst>
            <pc:docMk/>
            <pc:sldMk cId="3596712613" sldId="279"/>
            <ac:cxnSpMk id="19" creationId="{C8FBC61C-553F-4DCD-9A2A-39EBB9C5A84A}"/>
          </ac:cxnSpMkLst>
        </pc:cxnChg>
        <pc:cxnChg chg="del">
          <ac:chgData name="성진 허" userId="d11e3a3bd2671329" providerId="LiveId" clId="{409A6807-AFC0-4FCC-A218-C2D5EA7C606E}" dt="2019-04-14T16:18:57.976" v="3559" actId="478"/>
          <ac:cxnSpMkLst>
            <pc:docMk/>
            <pc:sldMk cId="3596712613" sldId="279"/>
            <ac:cxnSpMk id="23" creationId="{6AF89534-9A96-4996-87B1-263754990F50}"/>
          </ac:cxnSpMkLst>
        </pc:cxnChg>
        <pc:cxnChg chg="add mod topLvl">
          <ac:chgData name="성진 허" userId="d11e3a3bd2671329" providerId="LiveId" clId="{409A6807-AFC0-4FCC-A218-C2D5EA7C606E}" dt="2019-04-14T16:45:21.446" v="3878" actId="1038"/>
          <ac:cxnSpMkLst>
            <pc:docMk/>
            <pc:sldMk cId="3596712613" sldId="279"/>
            <ac:cxnSpMk id="24" creationId="{2DDEB19B-45F6-46C9-BB58-AED97AEF0D0B}"/>
          </ac:cxnSpMkLst>
        </pc:cxnChg>
        <pc:cxnChg chg="del">
          <ac:chgData name="성진 허" userId="d11e3a3bd2671329" providerId="LiveId" clId="{409A6807-AFC0-4FCC-A218-C2D5EA7C606E}" dt="2019-04-14T16:18:57.976" v="3559" actId="478"/>
          <ac:cxnSpMkLst>
            <pc:docMk/>
            <pc:sldMk cId="3596712613" sldId="279"/>
            <ac:cxnSpMk id="27" creationId="{97BF36D1-E850-46D3-8829-E10CFB1EFEFE}"/>
          </ac:cxnSpMkLst>
        </pc:cxnChg>
        <pc:cxnChg chg="add mod">
          <ac:chgData name="성진 허" userId="d11e3a3bd2671329" providerId="LiveId" clId="{409A6807-AFC0-4FCC-A218-C2D5EA7C606E}" dt="2019-04-14T16:45:21.446" v="3878" actId="1038"/>
          <ac:cxnSpMkLst>
            <pc:docMk/>
            <pc:sldMk cId="3596712613" sldId="279"/>
            <ac:cxnSpMk id="30" creationId="{9F9DAD15-2590-42A4-ADA7-68FC74F56000}"/>
          </ac:cxnSpMkLst>
        </pc:cxnChg>
      </pc:sldChg>
      <pc:sldChg chg="addSp delSp modSp add modTransition delAnim modAnim modNotesTx">
        <pc:chgData name="성진 허" userId="d11e3a3bd2671329" providerId="LiveId" clId="{409A6807-AFC0-4FCC-A218-C2D5EA7C606E}" dt="2019-04-14T17:57:27.621" v="7261" actId="20577"/>
        <pc:sldMkLst>
          <pc:docMk/>
          <pc:sldMk cId="3034707446" sldId="280"/>
        </pc:sldMkLst>
        <pc:spChg chg="del">
          <ac:chgData name="성진 허" userId="d11e3a3bd2671329" providerId="LiveId" clId="{409A6807-AFC0-4FCC-A218-C2D5EA7C606E}" dt="2019-04-14T16:47:04.972" v="3908" actId="478"/>
          <ac:spMkLst>
            <pc:docMk/>
            <pc:sldMk cId="3034707446" sldId="280"/>
            <ac:spMk id="21" creationId="{0A389DB0-1BDE-4A6C-8059-59648CC1EB62}"/>
          </ac:spMkLst>
        </pc:spChg>
        <pc:spChg chg="del">
          <ac:chgData name="성진 허" userId="d11e3a3bd2671329" providerId="LiveId" clId="{409A6807-AFC0-4FCC-A218-C2D5EA7C606E}" dt="2019-04-14T16:47:04.972" v="3908" actId="478"/>
          <ac:spMkLst>
            <pc:docMk/>
            <pc:sldMk cId="3034707446" sldId="280"/>
            <ac:spMk id="22" creationId="{AF4C5CAA-6AAD-40C4-9BFF-3ED2E5D0B8D1}"/>
          </ac:spMkLst>
        </pc:spChg>
        <pc:spChg chg="mod">
          <ac:chgData name="성진 허" userId="d11e3a3bd2671329" providerId="LiveId" clId="{409A6807-AFC0-4FCC-A218-C2D5EA7C606E}" dt="2019-04-14T16:48:18.157" v="3929" actId="1036"/>
          <ac:spMkLst>
            <pc:docMk/>
            <pc:sldMk cId="3034707446" sldId="280"/>
            <ac:spMk id="26" creationId="{31258B46-EFE4-454A-9C76-7F19C3C29CAD}"/>
          </ac:spMkLst>
        </pc:spChg>
        <pc:spChg chg="add del mod">
          <ac:chgData name="성진 허" userId="d11e3a3bd2671329" providerId="LiveId" clId="{409A6807-AFC0-4FCC-A218-C2D5EA7C606E}" dt="2019-04-14T16:48:26.743" v="3931" actId="478"/>
          <ac:spMkLst>
            <pc:docMk/>
            <pc:sldMk cId="3034707446" sldId="280"/>
            <ac:spMk id="27" creationId="{103DAE86-9643-4C39-B974-F5FB36F60918}"/>
          </ac:spMkLst>
        </pc:spChg>
        <pc:spChg chg="add del mod">
          <ac:chgData name="성진 허" userId="d11e3a3bd2671329" providerId="LiveId" clId="{409A6807-AFC0-4FCC-A218-C2D5EA7C606E}" dt="2019-04-14T16:57:06.124" v="4024" actId="478"/>
          <ac:spMkLst>
            <pc:docMk/>
            <pc:sldMk cId="3034707446" sldId="280"/>
            <ac:spMk id="33" creationId="{0C709CC2-02BF-4B44-A308-F7D3351B83FD}"/>
          </ac:spMkLst>
        </pc:spChg>
        <pc:spChg chg="del">
          <ac:chgData name="성진 허" userId="d11e3a3bd2671329" providerId="LiveId" clId="{409A6807-AFC0-4FCC-A218-C2D5EA7C606E}" dt="2019-04-14T16:47:04.972" v="3908" actId="478"/>
          <ac:spMkLst>
            <pc:docMk/>
            <pc:sldMk cId="3034707446" sldId="280"/>
            <ac:spMk id="35" creationId="{24D65458-D1C6-42A3-92F4-0B4643DFCF3A}"/>
          </ac:spMkLst>
        </pc:spChg>
        <pc:spChg chg="del">
          <ac:chgData name="성진 허" userId="d11e3a3bd2671329" providerId="LiveId" clId="{409A6807-AFC0-4FCC-A218-C2D5EA7C606E}" dt="2019-04-14T16:47:04.972" v="3908" actId="478"/>
          <ac:spMkLst>
            <pc:docMk/>
            <pc:sldMk cId="3034707446" sldId="280"/>
            <ac:spMk id="36" creationId="{570845C0-C62C-4BA2-A711-AC8E80C4B447}"/>
          </ac:spMkLst>
        </pc:spChg>
        <pc:spChg chg="del">
          <ac:chgData name="성진 허" userId="d11e3a3bd2671329" providerId="LiveId" clId="{409A6807-AFC0-4FCC-A218-C2D5EA7C606E}" dt="2019-04-14T16:47:04.972" v="3908" actId="478"/>
          <ac:spMkLst>
            <pc:docMk/>
            <pc:sldMk cId="3034707446" sldId="280"/>
            <ac:spMk id="37" creationId="{CFF40A16-5394-466F-A7AF-E5F2BBB27885}"/>
          </ac:spMkLst>
        </pc:spChg>
        <pc:spChg chg="del">
          <ac:chgData name="성진 허" userId="d11e3a3bd2671329" providerId="LiveId" clId="{409A6807-AFC0-4FCC-A218-C2D5EA7C606E}" dt="2019-04-14T16:47:04.972" v="3908" actId="478"/>
          <ac:spMkLst>
            <pc:docMk/>
            <pc:sldMk cId="3034707446" sldId="280"/>
            <ac:spMk id="38" creationId="{3BF244E5-166C-434C-A0A0-27A28FBE2B9B}"/>
          </ac:spMkLst>
        </pc:spChg>
        <pc:spChg chg="mod">
          <ac:chgData name="성진 허" userId="d11e3a3bd2671329" providerId="LiveId" clId="{409A6807-AFC0-4FCC-A218-C2D5EA7C606E}" dt="2019-04-14T16:52:48.323" v="3957" actId="1076"/>
          <ac:spMkLst>
            <pc:docMk/>
            <pc:sldMk cId="3034707446" sldId="280"/>
            <ac:spMk id="41" creationId="{D6256C02-22C4-44E6-AF59-06E8E4393183}"/>
          </ac:spMkLst>
        </pc:spChg>
        <pc:spChg chg="add del mod">
          <ac:chgData name="성진 허" userId="d11e3a3bd2671329" providerId="LiveId" clId="{409A6807-AFC0-4FCC-A218-C2D5EA7C606E}" dt="2019-04-14T16:52:43.081" v="3955"/>
          <ac:spMkLst>
            <pc:docMk/>
            <pc:sldMk cId="3034707446" sldId="280"/>
            <ac:spMk id="42" creationId="{FFF5A98A-1D4F-4443-BDF8-703C341823A1}"/>
          </ac:spMkLst>
        </pc:spChg>
        <pc:spChg chg="add mod">
          <ac:chgData name="성진 허" userId="d11e3a3bd2671329" providerId="LiveId" clId="{409A6807-AFC0-4FCC-A218-C2D5EA7C606E}" dt="2019-04-14T16:59:59.901" v="4040" actId="1076"/>
          <ac:spMkLst>
            <pc:docMk/>
            <pc:sldMk cId="3034707446" sldId="280"/>
            <ac:spMk id="43" creationId="{960FA70C-F455-43AC-9DEC-492B47A093B7}"/>
          </ac:spMkLst>
        </pc:spChg>
        <pc:spChg chg="add mod">
          <ac:chgData name="성진 허" userId="d11e3a3bd2671329" providerId="LiveId" clId="{409A6807-AFC0-4FCC-A218-C2D5EA7C606E}" dt="2019-04-14T16:59:59.901" v="4040" actId="1076"/>
          <ac:spMkLst>
            <pc:docMk/>
            <pc:sldMk cId="3034707446" sldId="280"/>
            <ac:spMk id="44" creationId="{A5E30F4F-FF78-4D4C-B1EC-FE96758839E0}"/>
          </ac:spMkLst>
        </pc:spChg>
        <pc:spChg chg="del">
          <ac:chgData name="성진 허" userId="d11e3a3bd2671329" providerId="LiveId" clId="{409A6807-AFC0-4FCC-A218-C2D5EA7C606E}" dt="2019-04-14T16:47:03.197" v="3907" actId="478"/>
          <ac:spMkLst>
            <pc:docMk/>
            <pc:sldMk cId="3034707446" sldId="280"/>
            <ac:spMk id="51" creationId="{E9803691-7075-420B-AD8D-4E943805F204}"/>
          </ac:spMkLst>
        </pc:spChg>
        <pc:spChg chg="del">
          <ac:chgData name="성진 허" userId="d11e3a3bd2671329" providerId="LiveId" clId="{409A6807-AFC0-4FCC-A218-C2D5EA7C606E}" dt="2019-04-14T16:47:03.197" v="3907" actId="478"/>
          <ac:spMkLst>
            <pc:docMk/>
            <pc:sldMk cId="3034707446" sldId="280"/>
            <ac:spMk id="52" creationId="{46AE1DDF-B04A-4B9F-B208-6BBF860E4A78}"/>
          </ac:spMkLst>
        </pc:spChg>
        <pc:grpChg chg="mod">
          <ac:chgData name="성진 허" userId="d11e3a3bd2671329" providerId="LiveId" clId="{409A6807-AFC0-4FCC-A218-C2D5EA7C606E}" dt="2019-04-14T16:48:18.157" v="3929" actId="1036"/>
          <ac:grpSpMkLst>
            <pc:docMk/>
            <pc:sldMk cId="3034707446" sldId="280"/>
            <ac:grpSpMk id="5" creationId="{12BABA42-1E78-4D28-8D7C-9E69C0BFFE27}"/>
          </ac:grpSpMkLst>
        </pc:grpChg>
        <pc:grpChg chg="del">
          <ac:chgData name="성진 허" userId="d11e3a3bd2671329" providerId="LiveId" clId="{409A6807-AFC0-4FCC-A218-C2D5EA7C606E}" dt="2019-04-14T16:47:06.454" v="3910" actId="478"/>
          <ac:grpSpMkLst>
            <pc:docMk/>
            <pc:sldMk cId="3034707446" sldId="280"/>
            <ac:grpSpMk id="10" creationId="{F4633977-BC3E-43B4-9347-84AA4F583D80}"/>
          </ac:grpSpMkLst>
        </pc:grpChg>
        <pc:grpChg chg="add del mod">
          <ac:chgData name="성진 허" userId="d11e3a3bd2671329" providerId="LiveId" clId="{409A6807-AFC0-4FCC-A218-C2D5EA7C606E}" dt="2019-04-14T16:48:29.240" v="3932" actId="478"/>
          <ac:grpSpMkLst>
            <pc:docMk/>
            <pc:sldMk cId="3034707446" sldId="280"/>
            <ac:grpSpMk id="29" creationId="{881ED518-43BE-4973-A99F-495730CFCB7B}"/>
          </ac:grpSpMkLst>
        </pc:grpChg>
        <pc:grpChg chg="add del mod">
          <ac:chgData name="성진 허" userId="d11e3a3bd2671329" providerId="LiveId" clId="{409A6807-AFC0-4FCC-A218-C2D5EA7C606E}" dt="2019-04-14T16:57:05.027" v="4023" actId="478"/>
          <ac:grpSpMkLst>
            <pc:docMk/>
            <pc:sldMk cId="3034707446" sldId="280"/>
            <ac:grpSpMk id="34" creationId="{5C9D15D0-A894-4ECC-AF02-CFC64C5A7F02}"/>
          </ac:grpSpMkLst>
        </pc:grpChg>
        <pc:grpChg chg="del">
          <ac:chgData name="성진 허" userId="d11e3a3bd2671329" providerId="LiveId" clId="{409A6807-AFC0-4FCC-A218-C2D5EA7C606E}" dt="2019-04-14T16:47:05.540" v="3909" actId="478"/>
          <ac:grpSpMkLst>
            <pc:docMk/>
            <pc:sldMk cId="3034707446" sldId="280"/>
            <ac:grpSpMk id="47" creationId="{04B98E16-9C41-4319-8C1E-4E747C9633C5}"/>
          </ac:grpSpMkLst>
        </pc:grpChg>
        <pc:grpChg chg="del">
          <ac:chgData name="성진 허" userId="d11e3a3bd2671329" providerId="LiveId" clId="{409A6807-AFC0-4FCC-A218-C2D5EA7C606E}" dt="2019-04-14T16:47:04.972" v="3908" actId="478"/>
          <ac:grpSpMkLst>
            <pc:docMk/>
            <pc:sldMk cId="3034707446" sldId="280"/>
            <ac:grpSpMk id="48" creationId="{690E6D35-738F-42C8-A63B-8D0B08E8C6B9}"/>
          </ac:grpSpMkLst>
        </pc:grpChg>
        <pc:picChg chg="add mod">
          <ac:chgData name="성진 허" userId="d11e3a3bd2671329" providerId="LiveId" clId="{409A6807-AFC0-4FCC-A218-C2D5EA7C606E}" dt="2019-04-14T16:58:37.867" v="4031" actId="1076"/>
          <ac:picMkLst>
            <pc:docMk/>
            <pc:sldMk cId="3034707446" sldId="280"/>
            <ac:picMk id="3" creationId="{B69E220C-FBD5-405E-B68B-D9AE2A177617}"/>
          </ac:picMkLst>
        </pc:picChg>
        <pc:picChg chg="del">
          <ac:chgData name="성진 허" userId="d11e3a3bd2671329" providerId="LiveId" clId="{409A6807-AFC0-4FCC-A218-C2D5EA7C606E}" dt="2019-04-14T16:47:04.972" v="3908" actId="478"/>
          <ac:picMkLst>
            <pc:docMk/>
            <pc:sldMk cId="3034707446" sldId="280"/>
            <ac:picMk id="7" creationId="{AF016250-CADD-45EA-8A4F-98DB99FBDA70}"/>
          </ac:picMkLst>
        </pc:picChg>
        <pc:picChg chg="add del mod">
          <ac:chgData name="성진 허" userId="d11e3a3bd2671329" providerId="LiveId" clId="{409A6807-AFC0-4FCC-A218-C2D5EA7C606E}" dt="2019-04-14T16:55:01.756" v="4001" actId="478"/>
          <ac:picMkLst>
            <pc:docMk/>
            <pc:sldMk cId="3034707446" sldId="280"/>
            <ac:picMk id="9" creationId="{64B82930-7E48-4180-9DC2-24BE55418F85}"/>
          </ac:picMkLst>
        </pc:picChg>
        <pc:picChg chg="add mod ord">
          <ac:chgData name="성진 허" userId="d11e3a3bd2671329" providerId="LiveId" clId="{409A6807-AFC0-4FCC-A218-C2D5EA7C606E}" dt="2019-04-14T17:09:20.595" v="4147" actId="1076"/>
          <ac:picMkLst>
            <pc:docMk/>
            <pc:sldMk cId="3034707446" sldId="280"/>
            <ac:picMk id="12" creationId="{0A090B7B-1801-4A64-96A2-4BE3FB44ED68}"/>
          </ac:picMkLst>
        </pc:picChg>
        <pc:picChg chg="add mod">
          <ac:chgData name="성진 허" userId="d11e3a3bd2671329" providerId="LiveId" clId="{409A6807-AFC0-4FCC-A218-C2D5EA7C606E}" dt="2019-04-14T17:00:52.588" v="4048" actId="1076"/>
          <ac:picMkLst>
            <pc:docMk/>
            <pc:sldMk cId="3034707446" sldId="280"/>
            <ac:picMk id="14" creationId="{BFC9E348-E3C2-4C7B-873D-9399FC5E2A68}"/>
          </ac:picMkLst>
        </pc:picChg>
        <pc:picChg chg="del">
          <ac:chgData name="성진 허" userId="d11e3a3bd2671329" providerId="LiveId" clId="{409A6807-AFC0-4FCC-A218-C2D5EA7C606E}" dt="2019-04-14T16:46:57.276" v="3906" actId="478"/>
          <ac:picMkLst>
            <pc:docMk/>
            <pc:sldMk cId="3034707446" sldId="280"/>
            <ac:picMk id="39" creationId="{4BA62959-EB11-43D1-8045-0CCF734B1B46}"/>
          </ac:picMkLst>
        </pc:picChg>
        <pc:picChg chg="add mod">
          <ac:chgData name="성진 허" userId="d11e3a3bd2671329" providerId="LiveId" clId="{409A6807-AFC0-4FCC-A218-C2D5EA7C606E}" dt="2019-04-14T17:02:21.784" v="4065" actId="1076"/>
          <ac:picMkLst>
            <pc:docMk/>
            <pc:sldMk cId="3034707446" sldId="280"/>
            <ac:picMk id="54" creationId="{095DB6B1-2CAB-4B12-ACC6-5E4C99325CEA}"/>
          </ac:picMkLst>
        </pc:picChg>
        <pc:cxnChg chg="del">
          <ac:chgData name="성진 허" userId="d11e3a3bd2671329" providerId="LiveId" clId="{409A6807-AFC0-4FCC-A218-C2D5EA7C606E}" dt="2019-04-14T16:47:06.949" v="3911" actId="478"/>
          <ac:cxnSpMkLst>
            <pc:docMk/>
            <pc:sldMk cId="3034707446" sldId="280"/>
            <ac:cxnSpMk id="24" creationId="{2DDEB19B-45F6-46C9-BB58-AED97AEF0D0B}"/>
          </ac:cxnSpMkLst>
        </pc:cxnChg>
        <pc:cxnChg chg="del">
          <ac:chgData name="성진 허" userId="d11e3a3bd2671329" providerId="LiveId" clId="{409A6807-AFC0-4FCC-A218-C2D5EA7C606E}" dt="2019-04-14T16:47:04.972" v="3908" actId="478"/>
          <ac:cxnSpMkLst>
            <pc:docMk/>
            <pc:sldMk cId="3034707446" sldId="280"/>
            <ac:cxnSpMk id="30" creationId="{9F9DAD15-2590-42A4-ADA7-68FC74F56000}"/>
          </ac:cxnSpMkLst>
        </pc:cxnChg>
        <pc:cxnChg chg="add mod">
          <ac:chgData name="성진 허" userId="d11e3a3bd2671329" providerId="LiveId" clId="{409A6807-AFC0-4FCC-A218-C2D5EA7C606E}" dt="2019-04-14T17:00:02.800" v="4041" actId="14100"/>
          <ac:cxnSpMkLst>
            <pc:docMk/>
            <pc:sldMk cId="3034707446" sldId="280"/>
            <ac:cxnSpMk id="53" creationId="{4B69831F-B39A-40F1-A09E-69528220E93E}"/>
          </ac:cxnSpMkLst>
        </pc:cxnChg>
      </pc:sldChg>
      <pc:sldChg chg="modSp add modNotesTx">
        <pc:chgData name="성진 허" userId="d11e3a3bd2671329" providerId="LiveId" clId="{409A6807-AFC0-4FCC-A218-C2D5EA7C606E}" dt="2019-04-14T17:57:36.639" v="7296" actId="20577"/>
        <pc:sldMkLst>
          <pc:docMk/>
          <pc:sldMk cId="2833296908" sldId="281"/>
        </pc:sldMkLst>
        <pc:spChg chg="mod">
          <ac:chgData name="성진 허" userId="d11e3a3bd2671329" providerId="LiveId" clId="{409A6807-AFC0-4FCC-A218-C2D5EA7C606E}" dt="2019-04-14T17:06:23.357" v="4127" actId="1038"/>
          <ac:spMkLst>
            <pc:docMk/>
            <pc:sldMk cId="2833296908" sldId="281"/>
            <ac:spMk id="21" creationId="{FE708F10-E5E1-4D1A-9DCD-436224290FB6}"/>
          </ac:spMkLst>
        </pc:spChg>
      </pc:sldChg>
      <pc:sldChg chg="addSp delSp modSp add">
        <pc:chgData name="성진 허" userId="d11e3a3bd2671329" providerId="LiveId" clId="{409A6807-AFC0-4FCC-A218-C2D5EA7C606E}" dt="2019-04-14T17:17:10.691" v="4469"/>
        <pc:sldMkLst>
          <pc:docMk/>
          <pc:sldMk cId="286568151" sldId="282"/>
        </pc:sldMkLst>
        <pc:spChg chg="add del">
          <ac:chgData name="성진 허" userId="d11e3a3bd2671329" providerId="LiveId" clId="{409A6807-AFC0-4FCC-A218-C2D5EA7C606E}" dt="2019-04-14T17:17:10.691" v="4469"/>
          <ac:spMkLst>
            <pc:docMk/>
            <pc:sldMk cId="286568151" sldId="282"/>
            <ac:spMk id="7" creationId="{7D064B76-7499-418E-9E85-637B4A24AAE9}"/>
          </ac:spMkLst>
        </pc:spChg>
        <pc:spChg chg="mod">
          <ac:chgData name="성진 허" userId="d11e3a3bd2671329" providerId="LiveId" clId="{409A6807-AFC0-4FCC-A218-C2D5EA7C606E}" dt="2019-04-14T17:15:59.130" v="4467" actId="1038"/>
          <ac:spMkLst>
            <pc:docMk/>
            <pc:sldMk cId="286568151" sldId="282"/>
            <ac:spMk id="21" creationId="{FE708F10-E5E1-4D1A-9DCD-436224290FB6}"/>
          </ac:spMkLst>
        </pc:spChg>
      </pc:sldChg>
      <pc:sldChg chg="addSp delSp modSp add addAnim delAnim modAnim">
        <pc:chgData name="성진 허" userId="d11e3a3bd2671329" providerId="LiveId" clId="{409A6807-AFC0-4FCC-A218-C2D5EA7C606E}" dt="2019-04-14T23:26:32.724" v="7494"/>
        <pc:sldMkLst>
          <pc:docMk/>
          <pc:sldMk cId="271545813" sldId="283"/>
        </pc:sldMkLst>
        <pc:spChg chg="add del mod ord topLvl">
          <ac:chgData name="성진 허" userId="d11e3a3bd2671329" providerId="LiveId" clId="{409A6807-AFC0-4FCC-A218-C2D5EA7C606E}" dt="2019-04-14T23:16:23.967" v="7401" actId="478"/>
          <ac:spMkLst>
            <pc:docMk/>
            <pc:sldMk cId="271545813" sldId="283"/>
            <ac:spMk id="2" creationId="{447813D0-491E-4F51-B5F6-236CE85ED9D0}"/>
          </ac:spMkLst>
        </pc:spChg>
        <pc:spChg chg="add del mod">
          <ac:chgData name="성진 허" userId="d11e3a3bd2671329" providerId="LiveId" clId="{409A6807-AFC0-4FCC-A218-C2D5EA7C606E}" dt="2019-04-14T23:16:42.791" v="7408" actId="11529"/>
          <ac:spMkLst>
            <pc:docMk/>
            <pc:sldMk cId="271545813" sldId="283"/>
            <ac:spMk id="3" creationId="{5D918770-E1BD-474E-A104-02200749E1C5}"/>
          </ac:spMkLst>
        </pc:spChg>
        <pc:spChg chg="add del mod">
          <ac:chgData name="성진 허" userId="d11e3a3bd2671329" providerId="LiveId" clId="{409A6807-AFC0-4FCC-A218-C2D5EA7C606E}" dt="2019-04-14T23:16:48.583" v="7410" actId="11529"/>
          <ac:spMkLst>
            <pc:docMk/>
            <pc:sldMk cId="271545813" sldId="283"/>
            <ac:spMk id="4" creationId="{2D2F94E9-4A31-4535-B7C6-16BA7FC57DDE}"/>
          </ac:spMkLst>
        </pc:spChg>
        <pc:spChg chg="add mod ord">
          <ac:chgData name="성진 허" userId="d11e3a3bd2671329" providerId="LiveId" clId="{409A6807-AFC0-4FCC-A218-C2D5EA7C606E}" dt="2019-04-14T23:18:13.908" v="7429" actId="1582"/>
          <ac:spMkLst>
            <pc:docMk/>
            <pc:sldMk cId="271545813" sldId="283"/>
            <ac:spMk id="5" creationId="{722EA48F-134C-48C7-BE19-F12D7EBB65BF}"/>
          </ac:spMkLst>
        </pc:spChg>
        <pc:spChg chg="add del mod">
          <ac:chgData name="성진 허" userId="d11e3a3bd2671329" providerId="LiveId" clId="{409A6807-AFC0-4FCC-A218-C2D5EA7C606E}" dt="2019-04-14T23:20:13.662" v="7444" actId="478"/>
          <ac:spMkLst>
            <pc:docMk/>
            <pc:sldMk cId="271545813" sldId="283"/>
            <ac:spMk id="6" creationId="{6B5B576C-55D8-47C7-B485-6C1BFBD332D3}"/>
          </ac:spMkLst>
        </pc:spChg>
        <pc:spChg chg="add del mod ord topLvl">
          <ac:chgData name="성진 허" userId="d11e3a3bd2671329" providerId="LiveId" clId="{409A6807-AFC0-4FCC-A218-C2D5EA7C606E}" dt="2019-04-14T17:20:17.283" v="4508" actId="478"/>
          <ac:spMkLst>
            <pc:docMk/>
            <pc:sldMk cId="271545813" sldId="283"/>
            <ac:spMk id="20" creationId="{243045E9-0258-4C35-B6A9-8F5AD974462B}"/>
          </ac:spMkLst>
        </pc:spChg>
        <pc:spChg chg="add mod">
          <ac:chgData name="성진 허" userId="d11e3a3bd2671329" providerId="LiveId" clId="{409A6807-AFC0-4FCC-A218-C2D5EA7C606E}" dt="2019-04-14T23:17:01.155" v="7416" actId="571"/>
          <ac:spMkLst>
            <pc:docMk/>
            <pc:sldMk cId="271545813" sldId="283"/>
            <ac:spMk id="20" creationId="{73BF3EE4-7A28-4C39-8A18-0316447026B1}"/>
          </ac:spMkLst>
        </pc:spChg>
        <pc:spChg chg="del">
          <ac:chgData name="성진 허" userId="d11e3a3bd2671329" providerId="LiveId" clId="{409A6807-AFC0-4FCC-A218-C2D5EA7C606E}" dt="2019-04-14T17:17:30.243" v="4471" actId="478"/>
          <ac:spMkLst>
            <pc:docMk/>
            <pc:sldMk cId="271545813" sldId="283"/>
            <ac:spMk id="21" creationId="{FE708F10-E5E1-4D1A-9DCD-436224290FB6}"/>
          </ac:spMkLst>
        </pc:spChg>
        <pc:spChg chg="add del mod ord">
          <ac:chgData name="성진 허" userId="d11e3a3bd2671329" providerId="LiveId" clId="{409A6807-AFC0-4FCC-A218-C2D5EA7C606E}" dt="2019-04-14T23:26:13.759" v="7490" actId="478"/>
          <ac:spMkLst>
            <pc:docMk/>
            <pc:sldMk cId="271545813" sldId="283"/>
            <ac:spMk id="22" creationId="{83D6F04C-767E-4E34-BE7F-8801769684BD}"/>
          </ac:spMkLst>
        </pc:spChg>
        <pc:spChg chg="add del mod ord topLvl">
          <ac:chgData name="성진 허" userId="d11e3a3bd2671329" providerId="LiveId" clId="{409A6807-AFC0-4FCC-A218-C2D5EA7C606E}" dt="2019-04-14T17:20:18.169" v="4509" actId="478"/>
          <ac:spMkLst>
            <pc:docMk/>
            <pc:sldMk cId="271545813" sldId="283"/>
            <ac:spMk id="22" creationId="{E9D06494-6266-4B6E-8CC4-F5282AFB47A3}"/>
          </ac:spMkLst>
        </pc:spChg>
        <pc:spChg chg="add del mod ord">
          <ac:chgData name="성진 허" userId="d11e3a3bd2671329" providerId="LiveId" clId="{409A6807-AFC0-4FCC-A218-C2D5EA7C606E}" dt="2019-04-14T23:26:14.518" v="7491" actId="478"/>
          <ac:spMkLst>
            <pc:docMk/>
            <pc:sldMk cId="271545813" sldId="283"/>
            <ac:spMk id="23" creationId="{01A3C584-EDBE-4900-AB43-2E72A5D250D2}"/>
          </ac:spMkLst>
        </pc:spChg>
        <pc:spChg chg="del">
          <ac:chgData name="성진 허" userId="d11e3a3bd2671329" providerId="LiveId" clId="{409A6807-AFC0-4FCC-A218-C2D5EA7C606E}" dt="2019-04-14T17:17:30.243" v="4471" actId="478"/>
          <ac:spMkLst>
            <pc:docMk/>
            <pc:sldMk cId="271545813" sldId="283"/>
            <ac:spMk id="23" creationId="{677241F8-D8B1-448C-9774-F225F48A53CF}"/>
          </ac:spMkLst>
        </pc:spChg>
        <pc:spChg chg="add del mod ord">
          <ac:chgData name="성진 허" userId="d11e3a3bd2671329" providerId="LiveId" clId="{409A6807-AFC0-4FCC-A218-C2D5EA7C606E}" dt="2019-04-14T23:26:15.134" v="7492" actId="478"/>
          <ac:spMkLst>
            <pc:docMk/>
            <pc:sldMk cId="271545813" sldId="283"/>
            <ac:spMk id="24" creationId="{0260BCCE-EEC3-408E-A6C6-27971DEB7DF6}"/>
          </ac:spMkLst>
        </pc:spChg>
        <pc:spChg chg="add del mod ord topLvl">
          <ac:chgData name="성진 허" userId="d11e3a3bd2671329" providerId="LiveId" clId="{409A6807-AFC0-4FCC-A218-C2D5EA7C606E}" dt="2019-04-14T17:20:18.900" v="4510" actId="478"/>
          <ac:spMkLst>
            <pc:docMk/>
            <pc:sldMk cId="271545813" sldId="283"/>
            <ac:spMk id="24" creationId="{1BDC1C2D-7E87-4DBF-A0C5-5EF73D69F24D}"/>
          </ac:spMkLst>
        </pc:spChg>
        <pc:spChg chg="add del mod ord">
          <ac:chgData name="성진 허" userId="d11e3a3bd2671329" providerId="LiveId" clId="{409A6807-AFC0-4FCC-A218-C2D5EA7C606E}" dt="2019-04-14T23:26:15.886" v="7493" actId="478"/>
          <ac:spMkLst>
            <pc:docMk/>
            <pc:sldMk cId="271545813" sldId="283"/>
            <ac:spMk id="25" creationId="{7B1F4573-E370-4786-B6B6-B498A6618931}"/>
          </ac:spMkLst>
        </pc:spChg>
        <pc:spChg chg="add del mod ord topLvl">
          <ac:chgData name="성진 허" userId="d11e3a3bd2671329" providerId="LiveId" clId="{409A6807-AFC0-4FCC-A218-C2D5EA7C606E}" dt="2019-04-14T17:20:19.539" v="4511" actId="478"/>
          <ac:spMkLst>
            <pc:docMk/>
            <pc:sldMk cId="271545813" sldId="283"/>
            <ac:spMk id="25" creationId="{FB8F9770-124A-4873-BCBD-E10FE004439E}"/>
          </ac:spMkLst>
        </pc:spChg>
        <pc:spChg chg="add mod ord">
          <ac:chgData name="성진 허" userId="d11e3a3bd2671329" providerId="LiveId" clId="{409A6807-AFC0-4FCC-A218-C2D5EA7C606E}" dt="2019-04-14T23:20:45.317" v="7452" actId="167"/>
          <ac:spMkLst>
            <pc:docMk/>
            <pc:sldMk cId="271545813" sldId="283"/>
            <ac:spMk id="26" creationId="{42D555E2-59DB-4519-800F-ECFBF32678E4}"/>
          </ac:spMkLst>
        </pc:spChg>
        <pc:grpChg chg="add del mod ord">
          <ac:chgData name="성진 허" userId="d11e3a3bd2671329" providerId="LiveId" clId="{409A6807-AFC0-4FCC-A218-C2D5EA7C606E}" dt="2019-04-14T17:20:06.993" v="4503" actId="165"/>
          <ac:grpSpMkLst>
            <pc:docMk/>
            <pc:sldMk cId="271545813" sldId="283"/>
            <ac:grpSpMk id="3" creationId="{253360FF-AFDF-4CB2-8DAE-A134A6033313}"/>
          </ac:grpSpMkLst>
        </pc:grpChg>
        <pc:picChg chg="add del">
          <ac:chgData name="성진 허" userId="d11e3a3bd2671329" providerId="LiveId" clId="{409A6807-AFC0-4FCC-A218-C2D5EA7C606E}" dt="2019-04-14T17:17:38.665" v="4473"/>
          <ac:picMkLst>
            <pc:docMk/>
            <pc:sldMk cId="271545813" sldId="283"/>
            <ac:picMk id="7" creationId="{99C919C4-0680-4ADC-B255-8E9758573F54}"/>
          </ac:picMkLst>
        </pc:picChg>
        <pc:picChg chg="add del">
          <ac:chgData name="성진 허" userId="d11e3a3bd2671329" providerId="LiveId" clId="{409A6807-AFC0-4FCC-A218-C2D5EA7C606E}" dt="2019-04-14T17:17:38.665" v="4473"/>
          <ac:picMkLst>
            <pc:docMk/>
            <pc:sldMk cId="271545813" sldId="283"/>
            <ac:picMk id="8" creationId="{CA7876B2-CDFC-4E2B-A17B-A5B71C3BB1D5}"/>
          </ac:picMkLst>
        </pc:picChg>
        <pc:picChg chg="add del">
          <ac:chgData name="성진 허" userId="d11e3a3bd2671329" providerId="LiveId" clId="{409A6807-AFC0-4FCC-A218-C2D5EA7C606E}" dt="2019-04-14T17:17:38.665" v="4473"/>
          <ac:picMkLst>
            <pc:docMk/>
            <pc:sldMk cId="271545813" sldId="283"/>
            <ac:picMk id="9" creationId="{9A5326EE-424B-40EC-8691-6CDC5CB682FB}"/>
          </ac:picMkLst>
        </pc:picChg>
        <pc:picChg chg="add del">
          <ac:chgData name="성진 허" userId="d11e3a3bd2671329" providerId="LiveId" clId="{409A6807-AFC0-4FCC-A218-C2D5EA7C606E}" dt="2019-04-14T17:17:38.665" v="4473"/>
          <ac:picMkLst>
            <pc:docMk/>
            <pc:sldMk cId="271545813" sldId="283"/>
            <ac:picMk id="10" creationId="{97BA1E33-115E-42B6-9B02-D67406C49F9C}"/>
          </ac:picMkLst>
        </pc:picChg>
        <pc:picChg chg="add del">
          <ac:chgData name="성진 허" userId="d11e3a3bd2671329" providerId="LiveId" clId="{409A6807-AFC0-4FCC-A218-C2D5EA7C606E}" dt="2019-04-14T17:17:38.665" v="4473"/>
          <ac:picMkLst>
            <pc:docMk/>
            <pc:sldMk cId="271545813" sldId="283"/>
            <ac:picMk id="11" creationId="{B8FE5C82-06F6-4CE5-A56E-0EF74184AC6E}"/>
          </ac:picMkLst>
        </pc:picChg>
        <pc:picChg chg="add mod">
          <ac:chgData name="성진 허" userId="d11e3a3bd2671329" providerId="LiveId" clId="{409A6807-AFC0-4FCC-A218-C2D5EA7C606E}" dt="2019-04-14T17:18:07.804" v="4480" actId="1076"/>
          <ac:picMkLst>
            <pc:docMk/>
            <pc:sldMk cId="271545813" sldId="283"/>
            <ac:picMk id="12" creationId="{F86199FE-FA26-43D6-95A0-4D2219C2FF83}"/>
          </ac:picMkLst>
        </pc:picChg>
        <pc:picChg chg="add mod">
          <ac:chgData name="성진 허" userId="d11e3a3bd2671329" providerId="LiveId" clId="{409A6807-AFC0-4FCC-A218-C2D5EA7C606E}" dt="2019-04-14T23:23:14.181" v="7469" actId="1076"/>
          <ac:picMkLst>
            <pc:docMk/>
            <pc:sldMk cId="271545813" sldId="283"/>
            <ac:picMk id="13" creationId="{DF150CAC-310F-4C52-8173-261D3BD7DE9C}"/>
          </ac:picMkLst>
        </pc:picChg>
        <pc:picChg chg="add mod">
          <ac:chgData name="성진 허" userId="d11e3a3bd2671329" providerId="LiveId" clId="{409A6807-AFC0-4FCC-A218-C2D5EA7C606E}" dt="2019-04-14T17:17:56.098" v="4477" actId="1076"/>
          <ac:picMkLst>
            <pc:docMk/>
            <pc:sldMk cId="271545813" sldId="283"/>
            <ac:picMk id="17" creationId="{12F622F0-0C47-480A-9440-179312740337}"/>
          </ac:picMkLst>
        </pc:picChg>
        <pc:picChg chg="add mod">
          <ac:chgData name="성진 허" userId="d11e3a3bd2671329" providerId="LiveId" clId="{409A6807-AFC0-4FCC-A218-C2D5EA7C606E}" dt="2019-04-14T17:17:58.835" v="4478" actId="1076"/>
          <ac:picMkLst>
            <pc:docMk/>
            <pc:sldMk cId="271545813" sldId="283"/>
            <ac:picMk id="18" creationId="{A9EF7E5A-78D5-4A36-B7CC-CB813D52F059}"/>
          </ac:picMkLst>
        </pc:picChg>
        <pc:picChg chg="add mod">
          <ac:chgData name="성진 허" userId="d11e3a3bd2671329" providerId="LiveId" clId="{409A6807-AFC0-4FCC-A218-C2D5EA7C606E}" dt="2019-04-14T17:18:04.066" v="4479" actId="1076"/>
          <ac:picMkLst>
            <pc:docMk/>
            <pc:sldMk cId="271545813" sldId="283"/>
            <ac:picMk id="19" creationId="{90091849-7EE9-4225-8644-DD42086BB804}"/>
          </ac:picMkLst>
        </pc:picChg>
        <pc:picChg chg="add mod">
          <ac:chgData name="성진 허" userId="d11e3a3bd2671329" providerId="LiveId" clId="{409A6807-AFC0-4FCC-A218-C2D5EA7C606E}" dt="2019-04-14T23:17:01.155" v="7416" actId="571"/>
          <ac:picMkLst>
            <pc:docMk/>
            <pc:sldMk cId="271545813" sldId="283"/>
            <ac:picMk id="21" creationId="{348FC8A3-6A8B-4A38-94E2-C5D423EA6000}"/>
          </ac:picMkLst>
        </pc:picChg>
      </pc:sldChg>
      <pc:sldChg chg="addSp delSp modSp add modTransition delAnim modAnim">
        <pc:chgData name="성진 허" userId="d11e3a3bd2671329" providerId="LiveId" clId="{409A6807-AFC0-4FCC-A218-C2D5EA7C606E}" dt="2019-04-14T23:28:52.439" v="7549" actId="164"/>
        <pc:sldMkLst>
          <pc:docMk/>
          <pc:sldMk cId="3847172078" sldId="284"/>
        </pc:sldMkLst>
        <pc:spChg chg="del">
          <ac:chgData name="성진 허" userId="d11e3a3bd2671329" providerId="LiveId" clId="{409A6807-AFC0-4FCC-A218-C2D5EA7C606E}" dt="2019-04-14T17:20:21.658" v="4512" actId="478"/>
          <ac:spMkLst>
            <pc:docMk/>
            <pc:sldMk cId="3847172078" sldId="284"/>
            <ac:spMk id="2" creationId="{447813D0-491E-4F51-B5F6-236CE85ED9D0}"/>
          </ac:spMkLst>
        </pc:spChg>
        <pc:spChg chg="add del ord">
          <ac:chgData name="성진 허" userId="d11e3a3bd2671329" providerId="LiveId" clId="{409A6807-AFC0-4FCC-A218-C2D5EA7C606E}" dt="2019-04-14T23:27:02.574" v="7497" actId="478"/>
          <ac:spMkLst>
            <pc:docMk/>
            <pc:sldMk cId="3847172078" sldId="284"/>
            <ac:spMk id="11" creationId="{DA170E72-39DA-481A-B366-7020EE4E3F84}"/>
          </ac:spMkLst>
        </pc:spChg>
        <pc:spChg chg="mod topLvl">
          <ac:chgData name="성진 허" userId="d11e3a3bd2671329" providerId="LiveId" clId="{409A6807-AFC0-4FCC-A218-C2D5EA7C606E}" dt="2019-04-14T23:28:49.591" v="7548" actId="165"/>
          <ac:spMkLst>
            <pc:docMk/>
            <pc:sldMk cId="3847172078" sldId="284"/>
            <ac:spMk id="14" creationId="{28692E5D-0211-44C4-AD4D-D1D61060A839}"/>
          </ac:spMkLst>
        </pc:spChg>
        <pc:spChg chg="mod topLvl">
          <ac:chgData name="성진 허" userId="d11e3a3bd2671329" providerId="LiveId" clId="{409A6807-AFC0-4FCC-A218-C2D5EA7C606E}" dt="2019-04-14T23:28:49.591" v="7548" actId="165"/>
          <ac:spMkLst>
            <pc:docMk/>
            <pc:sldMk cId="3847172078" sldId="284"/>
            <ac:spMk id="15" creationId="{10140984-A583-43C1-B4A1-5BBAF652D6AE}"/>
          </ac:spMkLst>
        </pc:spChg>
        <pc:spChg chg="mod topLvl">
          <ac:chgData name="성진 허" userId="d11e3a3bd2671329" providerId="LiveId" clId="{409A6807-AFC0-4FCC-A218-C2D5EA7C606E}" dt="2019-04-14T23:28:49.591" v="7548" actId="165"/>
          <ac:spMkLst>
            <pc:docMk/>
            <pc:sldMk cId="3847172078" sldId="284"/>
            <ac:spMk id="16" creationId="{E28EF645-FF33-49E0-A2F5-7927AB930E16}"/>
          </ac:spMkLst>
        </pc:spChg>
        <pc:spChg chg="del">
          <ac:chgData name="성진 허" userId="d11e3a3bd2671329" providerId="LiveId" clId="{409A6807-AFC0-4FCC-A218-C2D5EA7C606E}" dt="2019-04-14T23:16:25.431" v="7402" actId="478"/>
          <ac:spMkLst>
            <pc:docMk/>
            <pc:sldMk cId="3847172078" sldId="284"/>
            <ac:spMk id="20" creationId="{243045E9-0258-4C35-B6A9-8F5AD974462B}"/>
          </ac:spMkLst>
        </pc:spChg>
        <pc:spChg chg="add mod ord topLvl">
          <ac:chgData name="성진 허" userId="d11e3a3bd2671329" providerId="LiveId" clId="{409A6807-AFC0-4FCC-A218-C2D5EA7C606E}" dt="2019-04-14T23:28:52.439" v="7549" actId="164"/>
          <ac:spMkLst>
            <pc:docMk/>
            <pc:sldMk cId="3847172078" sldId="284"/>
            <ac:spMk id="21" creationId="{CE25C7E9-EFBA-4F8B-A7B5-EE51C93AFF03}"/>
          </ac:spMkLst>
        </pc:spChg>
        <pc:spChg chg="add mod ord topLvl">
          <ac:chgData name="성진 허" userId="d11e3a3bd2671329" providerId="LiveId" clId="{409A6807-AFC0-4FCC-A218-C2D5EA7C606E}" dt="2019-04-14T23:28:52.439" v="7549" actId="164"/>
          <ac:spMkLst>
            <pc:docMk/>
            <pc:sldMk cId="3847172078" sldId="284"/>
            <ac:spMk id="22" creationId="{BF38D23D-B00B-4BDE-A813-C61A09D772D4}"/>
          </ac:spMkLst>
        </pc:spChg>
        <pc:spChg chg="del">
          <ac:chgData name="성진 허" userId="d11e3a3bd2671329" providerId="LiveId" clId="{409A6807-AFC0-4FCC-A218-C2D5EA7C606E}" dt="2019-04-14T17:20:22.187" v="4513" actId="478"/>
          <ac:spMkLst>
            <pc:docMk/>
            <pc:sldMk cId="3847172078" sldId="284"/>
            <ac:spMk id="22" creationId="{E9D06494-6266-4B6E-8CC4-F5282AFB47A3}"/>
          </ac:spMkLst>
        </pc:spChg>
        <pc:spChg chg="add mod ord topLvl">
          <ac:chgData name="성진 허" userId="d11e3a3bd2671329" providerId="LiveId" clId="{409A6807-AFC0-4FCC-A218-C2D5EA7C606E}" dt="2019-04-14T23:28:52.439" v="7549" actId="164"/>
          <ac:spMkLst>
            <pc:docMk/>
            <pc:sldMk cId="3847172078" sldId="284"/>
            <ac:spMk id="23" creationId="{C926AF07-A796-449C-A9E1-4281B9DEFA4D}"/>
          </ac:spMkLst>
        </pc:spChg>
        <pc:spChg chg="del">
          <ac:chgData name="성진 허" userId="d11e3a3bd2671329" providerId="LiveId" clId="{409A6807-AFC0-4FCC-A218-C2D5EA7C606E}" dt="2019-04-14T17:20:22.834" v="4514" actId="478"/>
          <ac:spMkLst>
            <pc:docMk/>
            <pc:sldMk cId="3847172078" sldId="284"/>
            <ac:spMk id="24" creationId="{1BDC1C2D-7E87-4DBF-A0C5-5EF73D69F24D}"/>
          </ac:spMkLst>
        </pc:spChg>
        <pc:spChg chg="add mod ord topLvl">
          <ac:chgData name="성진 허" userId="d11e3a3bd2671329" providerId="LiveId" clId="{409A6807-AFC0-4FCC-A218-C2D5EA7C606E}" dt="2019-04-14T23:28:52.439" v="7549" actId="164"/>
          <ac:spMkLst>
            <pc:docMk/>
            <pc:sldMk cId="3847172078" sldId="284"/>
            <ac:spMk id="24" creationId="{6AD51BA9-3F96-440D-85A3-2BBBF571E6A5}"/>
          </ac:spMkLst>
        </pc:spChg>
        <pc:spChg chg="add mod ord topLvl">
          <ac:chgData name="성진 허" userId="d11e3a3bd2671329" providerId="LiveId" clId="{409A6807-AFC0-4FCC-A218-C2D5EA7C606E}" dt="2019-04-14T23:28:52.439" v="7549" actId="164"/>
          <ac:spMkLst>
            <pc:docMk/>
            <pc:sldMk cId="3847172078" sldId="284"/>
            <ac:spMk id="25" creationId="{7314EF2A-C7F9-4C65-A2EF-2DE328C875FE}"/>
          </ac:spMkLst>
        </pc:spChg>
        <pc:spChg chg="del">
          <ac:chgData name="성진 허" userId="d11e3a3bd2671329" providerId="LiveId" clId="{409A6807-AFC0-4FCC-A218-C2D5EA7C606E}" dt="2019-04-14T17:20:23.338" v="4515" actId="478"/>
          <ac:spMkLst>
            <pc:docMk/>
            <pc:sldMk cId="3847172078" sldId="284"/>
            <ac:spMk id="25" creationId="{FB8F9770-124A-4873-BCBD-E10FE004439E}"/>
          </ac:spMkLst>
        </pc:spChg>
        <pc:grpChg chg="add del mod">
          <ac:chgData name="성진 허" userId="d11e3a3bd2671329" providerId="LiveId" clId="{409A6807-AFC0-4FCC-A218-C2D5EA7C606E}" dt="2019-04-14T23:28:49.591" v="7548" actId="165"/>
          <ac:grpSpMkLst>
            <pc:docMk/>
            <pc:sldMk cId="3847172078" sldId="284"/>
            <ac:grpSpMk id="2" creationId="{284422B3-847C-42C8-BD38-ABEF5C5D44A9}"/>
          </ac:grpSpMkLst>
        </pc:grpChg>
        <pc:grpChg chg="add mod">
          <ac:chgData name="성진 허" userId="d11e3a3bd2671329" providerId="LiveId" clId="{409A6807-AFC0-4FCC-A218-C2D5EA7C606E}" dt="2019-04-14T23:28:52.439" v="7549" actId="164"/>
          <ac:grpSpMkLst>
            <pc:docMk/>
            <pc:sldMk cId="3847172078" sldId="284"/>
            <ac:grpSpMk id="3" creationId="{DE9A8D30-1743-4DDE-B58E-D98700765994}"/>
          </ac:grpSpMkLst>
        </pc:grpChg>
        <pc:picChg chg="mod topLvl">
          <ac:chgData name="성진 허" userId="d11e3a3bd2671329" providerId="LiveId" clId="{409A6807-AFC0-4FCC-A218-C2D5EA7C606E}" dt="2019-04-14T23:28:52.439" v="7549" actId="164"/>
          <ac:picMkLst>
            <pc:docMk/>
            <pc:sldMk cId="3847172078" sldId="284"/>
            <ac:picMk id="12" creationId="{F86199FE-FA26-43D6-95A0-4D2219C2FF83}"/>
          </ac:picMkLst>
        </pc:picChg>
        <pc:picChg chg="mod topLvl">
          <ac:chgData name="성진 허" userId="d11e3a3bd2671329" providerId="LiveId" clId="{409A6807-AFC0-4FCC-A218-C2D5EA7C606E}" dt="2019-04-14T23:28:52.439" v="7549" actId="164"/>
          <ac:picMkLst>
            <pc:docMk/>
            <pc:sldMk cId="3847172078" sldId="284"/>
            <ac:picMk id="13" creationId="{DF150CAC-310F-4C52-8173-261D3BD7DE9C}"/>
          </ac:picMkLst>
        </pc:picChg>
        <pc:picChg chg="mod topLvl">
          <ac:chgData name="성진 허" userId="d11e3a3bd2671329" providerId="LiveId" clId="{409A6807-AFC0-4FCC-A218-C2D5EA7C606E}" dt="2019-04-14T23:28:52.439" v="7549" actId="164"/>
          <ac:picMkLst>
            <pc:docMk/>
            <pc:sldMk cId="3847172078" sldId="284"/>
            <ac:picMk id="17" creationId="{12F622F0-0C47-480A-9440-179312740337}"/>
          </ac:picMkLst>
        </pc:picChg>
        <pc:picChg chg="mod topLvl">
          <ac:chgData name="성진 허" userId="d11e3a3bd2671329" providerId="LiveId" clId="{409A6807-AFC0-4FCC-A218-C2D5EA7C606E}" dt="2019-04-14T23:28:52.439" v="7549" actId="164"/>
          <ac:picMkLst>
            <pc:docMk/>
            <pc:sldMk cId="3847172078" sldId="284"/>
            <ac:picMk id="18" creationId="{A9EF7E5A-78D5-4A36-B7CC-CB813D52F059}"/>
          </ac:picMkLst>
        </pc:picChg>
        <pc:picChg chg="mod topLvl">
          <ac:chgData name="성진 허" userId="d11e3a3bd2671329" providerId="LiveId" clId="{409A6807-AFC0-4FCC-A218-C2D5EA7C606E}" dt="2019-04-14T23:28:52.439" v="7549" actId="164"/>
          <ac:picMkLst>
            <pc:docMk/>
            <pc:sldMk cId="3847172078" sldId="284"/>
            <ac:picMk id="19" creationId="{90091849-7EE9-4225-8644-DD42086BB804}"/>
          </ac:picMkLst>
        </pc:picChg>
      </pc:sldChg>
      <pc:sldChg chg="delSp add del modTransition">
        <pc:chgData name="성진 허" userId="d11e3a3bd2671329" providerId="LiveId" clId="{409A6807-AFC0-4FCC-A218-C2D5EA7C606E}" dt="2019-04-14T23:16:30.234" v="7404" actId="2696"/>
        <pc:sldMkLst>
          <pc:docMk/>
          <pc:sldMk cId="1953199682" sldId="285"/>
        </pc:sldMkLst>
        <pc:spChg chg="del">
          <ac:chgData name="성진 허" userId="d11e3a3bd2671329" providerId="LiveId" clId="{409A6807-AFC0-4FCC-A218-C2D5EA7C606E}" dt="2019-04-14T17:20:24.834" v="4516" actId="478"/>
          <ac:spMkLst>
            <pc:docMk/>
            <pc:sldMk cId="1953199682" sldId="285"/>
            <ac:spMk id="2" creationId="{447813D0-491E-4F51-B5F6-236CE85ED9D0}"/>
          </ac:spMkLst>
        </pc:spChg>
        <pc:spChg chg="del">
          <ac:chgData name="성진 허" userId="d11e3a3bd2671329" providerId="LiveId" clId="{409A6807-AFC0-4FCC-A218-C2D5EA7C606E}" dt="2019-04-14T17:20:25.299" v="4517" actId="478"/>
          <ac:spMkLst>
            <pc:docMk/>
            <pc:sldMk cId="1953199682" sldId="285"/>
            <ac:spMk id="20" creationId="{243045E9-0258-4C35-B6A9-8F5AD974462B}"/>
          </ac:spMkLst>
        </pc:spChg>
        <pc:spChg chg="del">
          <ac:chgData name="성진 허" userId="d11e3a3bd2671329" providerId="LiveId" clId="{409A6807-AFC0-4FCC-A218-C2D5EA7C606E}" dt="2019-04-14T23:16:29.278" v="7403" actId="478"/>
          <ac:spMkLst>
            <pc:docMk/>
            <pc:sldMk cId="1953199682" sldId="285"/>
            <ac:spMk id="22" creationId="{E9D06494-6266-4B6E-8CC4-F5282AFB47A3}"/>
          </ac:spMkLst>
        </pc:spChg>
        <pc:spChg chg="del">
          <ac:chgData name="성진 허" userId="d11e3a3bd2671329" providerId="LiveId" clId="{409A6807-AFC0-4FCC-A218-C2D5EA7C606E}" dt="2019-04-14T17:20:26.307" v="4518" actId="478"/>
          <ac:spMkLst>
            <pc:docMk/>
            <pc:sldMk cId="1953199682" sldId="285"/>
            <ac:spMk id="24" creationId="{1BDC1C2D-7E87-4DBF-A0C5-5EF73D69F24D}"/>
          </ac:spMkLst>
        </pc:spChg>
        <pc:spChg chg="del">
          <ac:chgData name="성진 허" userId="d11e3a3bd2671329" providerId="LiveId" clId="{409A6807-AFC0-4FCC-A218-C2D5EA7C606E}" dt="2019-04-14T17:20:26.711" v="4519" actId="478"/>
          <ac:spMkLst>
            <pc:docMk/>
            <pc:sldMk cId="1953199682" sldId="285"/>
            <ac:spMk id="25" creationId="{FB8F9770-124A-4873-BCBD-E10FE004439E}"/>
          </ac:spMkLst>
        </pc:spChg>
      </pc:sldChg>
      <pc:sldChg chg="delSp add del modTransition">
        <pc:chgData name="성진 허" userId="d11e3a3bd2671329" providerId="LiveId" clId="{409A6807-AFC0-4FCC-A218-C2D5EA7C606E}" dt="2019-04-14T23:16:30.939" v="7405" actId="2696"/>
        <pc:sldMkLst>
          <pc:docMk/>
          <pc:sldMk cId="1552231370" sldId="286"/>
        </pc:sldMkLst>
        <pc:spChg chg="del">
          <ac:chgData name="성진 허" userId="d11e3a3bd2671329" providerId="LiveId" clId="{409A6807-AFC0-4FCC-A218-C2D5EA7C606E}" dt="2019-04-14T17:20:28.235" v="4520" actId="478"/>
          <ac:spMkLst>
            <pc:docMk/>
            <pc:sldMk cId="1552231370" sldId="286"/>
            <ac:spMk id="2" creationId="{447813D0-491E-4F51-B5F6-236CE85ED9D0}"/>
          </ac:spMkLst>
        </pc:spChg>
        <pc:spChg chg="del">
          <ac:chgData name="성진 허" userId="d11e3a3bd2671329" providerId="LiveId" clId="{409A6807-AFC0-4FCC-A218-C2D5EA7C606E}" dt="2019-04-14T17:20:28.763" v="4521" actId="478"/>
          <ac:spMkLst>
            <pc:docMk/>
            <pc:sldMk cId="1552231370" sldId="286"/>
            <ac:spMk id="20" creationId="{243045E9-0258-4C35-B6A9-8F5AD974462B}"/>
          </ac:spMkLst>
        </pc:spChg>
        <pc:spChg chg="del">
          <ac:chgData name="성진 허" userId="d11e3a3bd2671329" providerId="LiveId" clId="{409A6807-AFC0-4FCC-A218-C2D5EA7C606E}" dt="2019-04-14T17:20:29.187" v="4522" actId="478"/>
          <ac:spMkLst>
            <pc:docMk/>
            <pc:sldMk cId="1552231370" sldId="286"/>
            <ac:spMk id="22" creationId="{E9D06494-6266-4B6E-8CC4-F5282AFB47A3}"/>
          </ac:spMkLst>
        </pc:spChg>
        <pc:spChg chg="del">
          <ac:chgData name="성진 허" userId="d11e3a3bd2671329" providerId="LiveId" clId="{409A6807-AFC0-4FCC-A218-C2D5EA7C606E}" dt="2019-04-14T17:20:37.874" v="4527" actId="478"/>
          <ac:spMkLst>
            <pc:docMk/>
            <pc:sldMk cId="1552231370" sldId="286"/>
            <ac:spMk id="25" creationId="{FB8F9770-124A-4873-BCBD-E10FE004439E}"/>
          </ac:spMkLst>
        </pc:spChg>
      </pc:sldChg>
      <pc:sldChg chg="delSp add del modTransition">
        <pc:chgData name="성진 허" userId="d11e3a3bd2671329" providerId="LiveId" clId="{409A6807-AFC0-4FCC-A218-C2D5EA7C606E}" dt="2019-04-14T23:16:31.601" v="7406" actId="2696"/>
        <pc:sldMkLst>
          <pc:docMk/>
          <pc:sldMk cId="1655373128" sldId="287"/>
        </pc:sldMkLst>
        <pc:spChg chg="del">
          <ac:chgData name="성진 허" userId="d11e3a3bd2671329" providerId="LiveId" clId="{409A6807-AFC0-4FCC-A218-C2D5EA7C606E}" dt="2019-04-14T17:20:33.054" v="4523" actId="478"/>
          <ac:spMkLst>
            <pc:docMk/>
            <pc:sldMk cId="1655373128" sldId="287"/>
            <ac:spMk id="2" creationId="{447813D0-491E-4F51-B5F6-236CE85ED9D0}"/>
          </ac:spMkLst>
        </pc:spChg>
        <pc:spChg chg="del">
          <ac:chgData name="성진 허" userId="d11e3a3bd2671329" providerId="LiveId" clId="{409A6807-AFC0-4FCC-A218-C2D5EA7C606E}" dt="2019-04-14T17:20:33.547" v="4524" actId="478"/>
          <ac:spMkLst>
            <pc:docMk/>
            <pc:sldMk cId="1655373128" sldId="287"/>
            <ac:spMk id="20" creationId="{243045E9-0258-4C35-B6A9-8F5AD974462B}"/>
          </ac:spMkLst>
        </pc:spChg>
        <pc:spChg chg="del">
          <ac:chgData name="성진 허" userId="d11e3a3bd2671329" providerId="LiveId" clId="{409A6807-AFC0-4FCC-A218-C2D5EA7C606E}" dt="2019-04-14T17:20:34.147" v="4525" actId="478"/>
          <ac:spMkLst>
            <pc:docMk/>
            <pc:sldMk cId="1655373128" sldId="287"/>
            <ac:spMk id="22" creationId="{E9D06494-6266-4B6E-8CC4-F5282AFB47A3}"/>
          </ac:spMkLst>
        </pc:spChg>
        <pc:spChg chg="del">
          <ac:chgData name="성진 허" userId="d11e3a3bd2671329" providerId="LiveId" clId="{409A6807-AFC0-4FCC-A218-C2D5EA7C606E}" dt="2019-04-14T17:20:34.742" v="4526" actId="478"/>
          <ac:spMkLst>
            <pc:docMk/>
            <pc:sldMk cId="1655373128" sldId="287"/>
            <ac:spMk id="24" creationId="{1BDC1C2D-7E87-4DBF-A0C5-5EF73D69F24D}"/>
          </ac:spMkLst>
        </pc:spChg>
      </pc:sldChg>
      <pc:sldChg chg="add del">
        <pc:chgData name="성진 허" userId="d11e3a3bd2671329" providerId="LiveId" clId="{409A6807-AFC0-4FCC-A218-C2D5EA7C606E}" dt="2019-04-14T17:21:26.080" v="4531" actId="2696"/>
        <pc:sldMkLst>
          <pc:docMk/>
          <pc:sldMk cId="3978247613" sldId="288"/>
        </pc:sldMkLst>
      </pc:sldChg>
    </pc:docChg>
  </pc:docChgLst>
  <pc:docChgLst>
    <pc:chgData name="성진 허" userId="d11e3a3bd2671329" providerId="LiveId" clId="{DA9B1D2F-C8F4-4C5D-800E-149A2FB1DB4D}"/>
    <pc:docChg chg="custSel modSld">
      <pc:chgData name="성진 허" userId="d11e3a3bd2671329" providerId="LiveId" clId="{DA9B1D2F-C8F4-4C5D-800E-149A2FB1DB4D}" dt="2019-04-15T07:33:39.545" v="20"/>
      <pc:docMkLst>
        <pc:docMk/>
      </pc:docMkLst>
      <pc:sldChg chg="addSp delSp modSp">
        <pc:chgData name="성진 허" userId="d11e3a3bd2671329" providerId="LiveId" clId="{DA9B1D2F-C8F4-4C5D-800E-149A2FB1DB4D}" dt="2019-04-15T07:33:39.545" v="20"/>
        <pc:sldMkLst>
          <pc:docMk/>
          <pc:sldMk cId="271545813" sldId="283"/>
        </pc:sldMkLst>
        <pc:picChg chg="add">
          <ac:chgData name="성진 허" userId="d11e3a3bd2671329" providerId="LiveId" clId="{DA9B1D2F-C8F4-4C5D-800E-149A2FB1DB4D}" dt="2019-04-15T07:33:39.545" v="20"/>
          <ac:picMkLst>
            <pc:docMk/>
            <pc:sldMk cId="271545813" sldId="283"/>
            <ac:picMk id="11" creationId="{DA82789A-15EE-405C-9B04-03FCDACDB68E}"/>
          </ac:picMkLst>
        </pc:picChg>
        <pc:picChg chg="del">
          <ac:chgData name="성진 허" userId="d11e3a3bd2671329" providerId="LiveId" clId="{DA9B1D2F-C8F4-4C5D-800E-149A2FB1DB4D}" dt="2019-04-15T07:33:37.275" v="16" actId="478"/>
          <ac:picMkLst>
            <pc:docMk/>
            <pc:sldMk cId="271545813" sldId="283"/>
            <ac:picMk id="12" creationId="{F86199FE-FA26-43D6-95A0-4D2219C2FF83}"/>
          </ac:picMkLst>
        </pc:picChg>
        <pc:picChg chg="add">
          <ac:chgData name="성진 허" userId="d11e3a3bd2671329" providerId="LiveId" clId="{DA9B1D2F-C8F4-4C5D-800E-149A2FB1DB4D}" dt="2019-04-15T07:33:39.545" v="20"/>
          <ac:picMkLst>
            <pc:docMk/>
            <pc:sldMk cId="271545813" sldId="283"/>
            <ac:picMk id="13" creationId="{40FF8309-0AB1-43AD-9BF1-2BC059AF71F3}"/>
          </ac:picMkLst>
        </pc:picChg>
        <pc:picChg chg="del">
          <ac:chgData name="성진 허" userId="d11e3a3bd2671329" providerId="LiveId" clId="{DA9B1D2F-C8F4-4C5D-800E-149A2FB1DB4D}" dt="2019-04-15T07:33:38.620" v="19" actId="478"/>
          <ac:picMkLst>
            <pc:docMk/>
            <pc:sldMk cId="271545813" sldId="283"/>
            <ac:picMk id="17" creationId="{12F622F0-0C47-480A-9440-179312740337}"/>
          </ac:picMkLst>
        </pc:picChg>
        <pc:picChg chg="del mod">
          <ac:chgData name="성진 허" userId="d11e3a3bd2671329" providerId="LiveId" clId="{DA9B1D2F-C8F4-4C5D-800E-149A2FB1DB4D}" dt="2019-04-15T07:33:37.696" v="17" actId="478"/>
          <ac:picMkLst>
            <pc:docMk/>
            <pc:sldMk cId="271545813" sldId="283"/>
            <ac:picMk id="18" creationId="{A9EF7E5A-78D5-4A36-B7CC-CB813D52F059}"/>
          </ac:picMkLst>
        </pc:picChg>
        <pc:picChg chg="del mod">
          <ac:chgData name="성진 허" userId="d11e3a3bd2671329" providerId="LiveId" clId="{DA9B1D2F-C8F4-4C5D-800E-149A2FB1DB4D}" dt="2019-04-15T07:33:38.154" v="18" actId="478"/>
          <ac:picMkLst>
            <pc:docMk/>
            <pc:sldMk cId="271545813" sldId="283"/>
            <ac:picMk id="19" creationId="{90091849-7EE9-4225-8644-DD42086BB804}"/>
          </ac:picMkLst>
        </pc:picChg>
        <pc:picChg chg="add">
          <ac:chgData name="성진 허" userId="d11e3a3bd2671329" providerId="LiveId" clId="{DA9B1D2F-C8F4-4C5D-800E-149A2FB1DB4D}" dt="2019-04-15T07:33:39.545" v="20"/>
          <ac:picMkLst>
            <pc:docMk/>
            <pc:sldMk cId="271545813" sldId="283"/>
            <ac:picMk id="20" creationId="{A8BE7A48-5AF0-4E0B-A14F-C508C782824F}"/>
          </ac:picMkLst>
        </pc:picChg>
        <pc:picChg chg="add">
          <ac:chgData name="성진 허" userId="d11e3a3bd2671329" providerId="LiveId" clId="{DA9B1D2F-C8F4-4C5D-800E-149A2FB1DB4D}" dt="2019-04-15T07:33:39.545" v="20"/>
          <ac:picMkLst>
            <pc:docMk/>
            <pc:sldMk cId="271545813" sldId="283"/>
            <ac:picMk id="21" creationId="{38E3B85E-08BE-4FE8-9FE3-38D57001B967}"/>
          </ac:picMkLst>
        </pc:picChg>
      </pc:sldChg>
      <pc:sldChg chg="addSp delSp modSp">
        <pc:chgData name="성진 허" userId="d11e3a3bd2671329" providerId="LiveId" clId="{DA9B1D2F-C8F4-4C5D-800E-149A2FB1DB4D}" dt="2019-04-15T07:33:32.228" v="15" actId="1076"/>
        <pc:sldMkLst>
          <pc:docMk/>
          <pc:sldMk cId="969093319" sldId="285"/>
        </pc:sldMkLst>
        <pc:picChg chg="del">
          <ac:chgData name="성진 허" userId="d11e3a3bd2671329" providerId="LiveId" clId="{DA9B1D2F-C8F4-4C5D-800E-149A2FB1DB4D}" dt="2019-04-15T07:32:59.446" v="3" actId="478"/>
          <ac:picMkLst>
            <pc:docMk/>
            <pc:sldMk cId="969093319" sldId="285"/>
            <ac:picMk id="12" creationId="{F86199FE-FA26-43D6-95A0-4D2219C2FF83}"/>
          </ac:picMkLst>
        </pc:picChg>
        <pc:picChg chg="del">
          <ac:chgData name="성진 허" userId="d11e3a3bd2671329" providerId="LiveId" clId="{DA9B1D2F-C8F4-4C5D-800E-149A2FB1DB4D}" dt="2019-04-15T07:33:00.840" v="6" actId="478"/>
          <ac:picMkLst>
            <pc:docMk/>
            <pc:sldMk cId="969093319" sldId="285"/>
            <ac:picMk id="17" creationId="{12F622F0-0C47-480A-9440-179312740337}"/>
          </ac:picMkLst>
        </pc:picChg>
        <pc:picChg chg="del">
          <ac:chgData name="성진 허" userId="d11e3a3bd2671329" providerId="LiveId" clId="{DA9B1D2F-C8F4-4C5D-800E-149A2FB1DB4D}" dt="2019-04-15T07:33:00.421" v="5" actId="478"/>
          <ac:picMkLst>
            <pc:docMk/>
            <pc:sldMk cId="969093319" sldId="285"/>
            <ac:picMk id="18" creationId="{A9EF7E5A-78D5-4A36-B7CC-CB813D52F059}"/>
          </ac:picMkLst>
        </pc:picChg>
        <pc:picChg chg="del">
          <ac:chgData name="성진 허" userId="d11e3a3bd2671329" providerId="LiveId" clId="{DA9B1D2F-C8F4-4C5D-800E-149A2FB1DB4D}" dt="2019-04-15T07:32:59.937" v="4" actId="478"/>
          <ac:picMkLst>
            <pc:docMk/>
            <pc:sldMk cId="969093319" sldId="285"/>
            <ac:picMk id="19" creationId="{90091849-7EE9-4225-8644-DD42086BB804}"/>
          </ac:picMkLst>
        </pc:picChg>
        <pc:picChg chg="add">
          <ac:chgData name="성진 허" userId="d11e3a3bd2671329" providerId="LiveId" clId="{DA9B1D2F-C8F4-4C5D-800E-149A2FB1DB4D}" dt="2019-04-15T07:33:01.709" v="7"/>
          <ac:picMkLst>
            <pc:docMk/>
            <pc:sldMk cId="969093319" sldId="285"/>
            <ac:picMk id="20" creationId="{1B51ABF4-B99E-4D2E-B90E-DE6B9A85532E}"/>
          </ac:picMkLst>
        </pc:picChg>
        <pc:picChg chg="add mod">
          <ac:chgData name="성진 허" userId="d11e3a3bd2671329" providerId="LiveId" clId="{DA9B1D2F-C8F4-4C5D-800E-149A2FB1DB4D}" dt="2019-04-15T07:33:32.228" v="15" actId="1076"/>
          <ac:picMkLst>
            <pc:docMk/>
            <pc:sldMk cId="969093319" sldId="285"/>
            <ac:picMk id="28" creationId="{D36A11E3-0FC0-4899-AF83-644469706748}"/>
          </ac:picMkLst>
        </pc:picChg>
        <pc:picChg chg="add del">
          <ac:chgData name="성진 허" userId="d11e3a3bd2671329" providerId="LiveId" clId="{DA9B1D2F-C8F4-4C5D-800E-149A2FB1DB4D}" dt="2019-04-15T07:33:11.504" v="9" actId="478"/>
          <ac:picMkLst>
            <pc:docMk/>
            <pc:sldMk cId="969093319" sldId="285"/>
            <ac:picMk id="29" creationId="{D9720D6F-54A8-4020-956A-BFD451EBA4BB}"/>
          </ac:picMkLst>
        </pc:picChg>
        <pc:picChg chg="add mod">
          <ac:chgData name="성진 허" userId="d11e3a3bd2671329" providerId="LiveId" clId="{DA9B1D2F-C8F4-4C5D-800E-149A2FB1DB4D}" dt="2019-04-15T07:33:30.516" v="14" actId="1076"/>
          <ac:picMkLst>
            <pc:docMk/>
            <pc:sldMk cId="969093319" sldId="285"/>
            <ac:picMk id="30" creationId="{28D86571-30F9-4066-863B-679EA78CCBC9}"/>
          </ac:picMkLst>
        </pc:picChg>
        <pc:picChg chg="add mod">
          <ac:chgData name="성진 허" userId="d11e3a3bd2671329" providerId="LiveId" clId="{DA9B1D2F-C8F4-4C5D-800E-149A2FB1DB4D}" dt="2019-04-15T07:33:26.874" v="13" actId="1076"/>
          <ac:picMkLst>
            <pc:docMk/>
            <pc:sldMk cId="969093319" sldId="285"/>
            <ac:picMk id="31" creationId="{A053F803-9FEB-49C0-B7DF-B28C94EED5D8}"/>
          </ac:picMkLst>
        </pc:picChg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D1E891-F883-469C-9DDD-843ABBC5F595}" type="datetimeFigureOut">
              <a:rPr lang="ko-KR" altLang="en-US" smtClean="0"/>
              <a:t>2019-04-15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E907CF-938A-4AEC-BDE7-D31B6A29E9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03307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(</a:t>
            </a:r>
            <a:r>
              <a:rPr lang="ko-KR" altLang="en-US" dirty="0"/>
              <a:t>클릭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“</a:t>
            </a:r>
            <a:r>
              <a:rPr lang="ko-KR" altLang="en-US" dirty="0"/>
              <a:t>개소리 같으면 사료를 줍니다</a:t>
            </a:r>
            <a:r>
              <a:rPr lang="en-US" altLang="ko-KR" dirty="0"/>
              <a:t>”</a:t>
            </a:r>
            <a:r>
              <a:rPr lang="ko-KR" altLang="en-US" dirty="0"/>
              <a:t>라는</a:t>
            </a:r>
            <a:endParaRPr lang="en-US" altLang="ko-KR" dirty="0"/>
          </a:p>
          <a:p>
            <a:r>
              <a:rPr lang="ko-KR" altLang="en-US" dirty="0"/>
              <a:t>주제로 계획을 발표하게 된 프로젝트 </a:t>
            </a:r>
            <a:r>
              <a:rPr lang="en-US" altLang="ko-KR" dirty="0"/>
              <a:t>5</a:t>
            </a:r>
            <a:r>
              <a:rPr lang="ko-KR" altLang="en-US" dirty="0"/>
              <a:t>조 발표를 시작하겠습니다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41674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소리의 특징을 찾기 위해서 필요한 개소리들을 녹음</a:t>
            </a:r>
            <a:r>
              <a:rPr lang="en-US" altLang="ko-KR" dirty="0"/>
              <a:t>,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3591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400</a:t>
            </a:r>
            <a:r>
              <a:rPr lang="ko-KR" altLang="en-US" dirty="0"/>
              <a:t>개 이상의 개소리파일이 준비가 된다면</a:t>
            </a:r>
            <a:endParaRPr lang="en-US" altLang="ko-KR" dirty="0"/>
          </a:p>
          <a:p>
            <a:r>
              <a:rPr lang="ko-KR" altLang="en-US" dirty="0" err="1"/>
              <a:t>딥러닝을</a:t>
            </a:r>
            <a:r>
              <a:rPr lang="ko-KR" altLang="en-US" dirty="0"/>
              <a:t> 통해 개소리의 특징을 찾아</a:t>
            </a:r>
            <a:endParaRPr lang="en-US" altLang="ko-KR" dirty="0"/>
          </a:p>
          <a:p>
            <a:r>
              <a:rPr lang="ko-KR" altLang="en-US" dirty="0"/>
              <a:t>소리를 주었을 때 개소리인지</a:t>
            </a:r>
            <a:r>
              <a:rPr lang="en-US" altLang="ko-KR" dirty="0"/>
              <a:t>, </a:t>
            </a:r>
            <a:r>
              <a:rPr lang="ko-KR" altLang="en-US" dirty="0"/>
              <a:t>개소리가 아닌지 구별할 수 있도록 할 것입니다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24503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다음으로 서버와 어플입니다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먹은 시간을 시간대별로 서버에 </a:t>
            </a:r>
            <a:r>
              <a:rPr lang="en-US" altLang="ko-KR" dirty="0"/>
              <a:t>DB</a:t>
            </a:r>
            <a:r>
              <a:rPr lang="ko-KR" altLang="en-US" dirty="0"/>
              <a:t>로 저장</a:t>
            </a:r>
            <a:r>
              <a:rPr lang="en-US" altLang="ko-KR" dirty="0"/>
              <a:t>, </a:t>
            </a:r>
            <a:r>
              <a:rPr lang="ko-KR" altLang="en-US" dirty="0"/>
              <a:t>그것들을 모아서 </a:t>
            </a:r>
            <a:endParaRPr lang="en-US" altLang="ko-KR" dirty="0"/>
          </a:p>
          <a:p>
            <a:r>
              <a:rPr lang="ko-KR" altLang="en-US" dirty="0"/>
              <a:t>개가 먹을 것이라고 예측되는 시간을 </a:t>
            </a:r>
            <a:r>
              <a:rPr lang="en-US" altLang="ko-KR" dirty="0"/>
              <a:t>APP</a:t>
            </a:r>
            <a:r>
              <a:rPr lang="ko-KR" altLang="en-US" dirty="0"/>
              <a:t>으로 알려줌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25477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또한 서버에서는 사료가 부족해지기 시작했을 때</a:t>
            </a:r>
            <a:endParaRPr lang="en-US" altLang="ko-KR" dirty="0"/>
          </a:p>
          <a:p>
            <a:r>
              <a:rPr lang="en-US" altLang="ko-KR" dirty="0" err="1"/>
              <a:t>Smartmart</a:t>
            </a:r>
            <a:r>
              <a:rPr lang="en-US" altLang="ko-KR" dirty="0"/>
              <a:t> </a:t>
            </a:r>
            <a:r>
              <a:rPr lang="ko-KR" altLang="en-US" dirty="0"/>
              <a:t>서버로 주문을 보내</a:t>
            </a:r>
            <a:endParaRPr lang="en-US" altLang="ko-KR" dirty="0"/>
          </a:p>
          <a:p>
            <a:r>
              <a:rPr lang="ko-KR" altLang="en-US" dirty="0"/>
              <a:t>사료가 채워지도록 할 것입니다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39392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세번째로 하드웨어입니다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695604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12091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마무리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375683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ko-KR" altLang="en-US" dirty="0"/>
              <a:t>혼자 있는 강아지에게 사료를 효과적으로 제공할 수 있게 되며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ko-KR" altLang="en-US" dirty="0"/>
              <a:t>데이터관리능력을 얻고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ko-KR" altLang="en-US" dirty="0"/>
              <a:t>사료를 제공할 수 있고</a:t>
            </a:r>
            <a:endParaRPr lang="en-US" altLang="ko-KR" dirty="0"/>
          </a:p>
          <a:p>
            <a:pPr marL="228600" indent="-228600">
              <a:buAutoNum type="arabicPeriod"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978437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ko-KR" altLang="en-US" dirty="0"/>
              <a:t>혼자 있는 강아지에게 사료를 효과적으로 제공할 수 있게 되며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ko-KR" altLang="en-US" dirty="0"/>
              <a:t>데이터관리능력을 얻고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ko-KR" altLang="en-US" dirty="0"/>
              <a:t>사료를 제공할 수 있고</a:t>
            </a:r>
            <a:endParaRPr lang="en-US" altLang="ko-KR" dirty="0"/>
          </a:p>
          <a:p>
            <a:pPr marL="228600" indent="-228600">
              <a:buAutoNum type="arabicPeriod"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52930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목차입니다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(</a:t>
            </a:r>
            <a:r>
              <a:rPr lang="ko-KR" altLang="en-US" dirty="0"/>
              <a:t>알아서 클릭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ko-KR" altLang="en-US" dirty="0"/>
              <a:t>개요부터 </a:t>
            </a:r>
            <a:r>
              <a:rPr lang="en-US" altLang="ko-KR" dirty="0"/>
              <a:t>S/W H/W </a:t>
            </a:r>
            <a:r>
              <a:rPr lang="ko-KR" altLang="en-US" dirty="0"/>
              <a:t>마무리까지</a:t>
            </a:r>
            <a:endParaRPr lang="en-US" altLang="ko-KR" dirty="0"/>
          </a:p>
          <a:p>
            <a:r>
              <a:rPr lang="en-US" altLang="ko-KR" dirty="0"/>
              <a:t>4</a:t>
            </a:r>
            <a:r>
              <a:rPr lang="ko-KR" altLang="en-US" dirty="0"/>
              <a:t>단계에 걸쳐 발표를 할 예정입니다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78159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첫 번째로 개요입니다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26256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z="1200" dirty="0"/>
              <a:t>2019</a:t>
            </a:r>
            <a:r>
              <a:rPr lang="ko-KR" altLang="en-US" sz="1200" dirty="0"/>
              <a:t>년 농림축산검역본부가 국민 </a:t>
            </a:r>
            <a:r>
              <a:rPr lang="en-US" altLang="ko-KR" sz="1200" dirty="0"/>
              <a:t>2</a:t>
            </a:r>
            <a:r>
              <a:rPr lang="ko-KR" altLang="en-US" sz="1200" dirty="0"/>
              <a:t>천 명을 대상으로 조사한 결과 </a:t>
            </a:r>
            <a:endParaRPr lang="en-US" altLang="ko-KR" sz="1200" dirty="0"/>
          </a:p>
          <a:p>
            <a:r>
              <a:rPr lang="ko-KR" altLang="en-US" sz="1200" dirty="0"/>
              <a:t>반려동물 보유 가구 비율은 전체의 </a:t>
            </a:r>
            <a:r>
              <a:rPr lang="en-US" altLang="ko-KR" sz="1200" dirty="0"/>
              <a:t>23.7%</a:t>
            </a:r>
            <a:r>
              <a:rPr lang="ko-KR" altLang="en-US" sz="1200" dirty="0"/>
              <a:t>로 이 가운데 개가 </a:t>
            </a:r>
            <a:r>
              <a:rPr lang="en-US" altLang="ko-KR" sz="1200" dirty="0"/>
              <a:t>507</a:t>
            </a:r>
            <a:r>
              <a:rPr lang="ko-KR" altLang="en-US" sz="1200" dirty="0"/>
              <a:t>만 마리</a:t>
            </a:r>
            <a:r>
              <a:rPr lang="en-US" altLang="ko-KR" sz="1200" dirty="0"/>
              <a:t>,</a:t>
            </a:r>
          </a:p>
          <a:p>
            <a:r>
              <a:rPr lang="ko-KR" altLang="en-US" sz="1200" dirty="0"/>
              <a:t>약 </a:t>
            </a:r>
            <a:r>
              <a:rPr lang="en-US" altLang="ko-KR" sz="1200" dirty="0"/>
              <a:t>18%</a:t>
            </a:r>
            <a:r>
              <a:rPr lang="ko-KR" altLang="en-US" sz="1200" dirty="0"/>
              <a:t>를 차지합니다</a:t>
            </a:r>
            <a:r>
              <a:rPr lang="en-US" altLang="ko-KR" sz="1200" dirty="0"/>
              <a:t>.</a:t>
            </a:r>
            <a:r>
              <a:rPr lang="ko-KR" altLang="en-US" sz="1200" dirty="0"/>
              <a:t> </a:t>
            </a:r>
            <a:endParaRPr lang="en-US" altLang="ko-KR" sz="1200" dirty="0"/>
          </a:p>
          <a:p>
            <a:endParaRPr lang="en-US" altLang="ko-KR" sz="1200" dirty="0"/>
          </a:p>
          <a:p>
            <a:r>
              <a:rPr lang="ko-KR" altLang="en-US" sz="1200" dirty="0"/>
              <a:t>이렇게 반려동물을 키우는 사람들이 많아지면서 문제시 되는 것이 바로 </a:t>
            </a:r>
            <a:endParaRPr lang="en-US" altLang="ko-KR" sz="1200" dirty="0"/>
          </a:p>
          <a:p>
            <a:r>
              <a:rPr lang="ko-KR" altLang="en-US" sz="1200" dirty="0"/>
              <a:t>반려동물의 </a:t>
            </a:r>
            <a:r>
              <a:rPr lang="ko-KR" altLang="en-US" sz="1200" dirty="0" err="1"/>
              <a:t>정서문제인데요</a:t>
            </a:r>
            <a:r>
              <a:rPr lang="en-US" altLang="ko-KR" sz="1200" dirty="0"/>
              <a:t>.</a:t>
            </a:r>
          </a:p>
          <a:p>
            <a:endParaRPr lang="en-US" altLang="ko-KR" sz="1200" dirty="0"/>
          </a:p>
          <a:p>
            <a:r>
              <a:rPr lang="ko-KR" altLang="en-US" sz="1200" dirty="0" err="1"/>
              <a:t>잡코리아에서</a:t>
            </a:r>
            <a:r>
              <a:rPr lang="ko-KR" altLang="en-US" sz="1200" dirty="0"/>
              <a:t> 설문조사를 해본 결과 직장인 </a:t>
            </a:r>
            <a:r>
              <a:rPr lang="en-US" altLang="ko-KR" sz="1200" dirty="0"/>
              <a:t>835</a:t>
            </a:r>
            <a:r>
              <a:rPr lang="ko-KR" altLang="en-US" sz="1200" dirty="0"/>
              <a:t>명중 약 </a:t>
            </a:r>
            <a:r>
              <a:rPr lang="en-US" altLang="ko-KR" sz="1200" dirty="0"/>
              <a:t>(</a:t>
            </a:r>
            <a:r>
              <a:rPr lang="ko-KR" altLang="en-US" sz="1200" dirty="0"/>
              <a:t>클릭</a:t>
            </a:r>
            <a:r>
              <a:rPr lang="en-US" altLang="ko-KR" sz="1200" dirty="0"/>
              <a:t>)</a:t>
            </a:r>
          </a:p>
          <a:p>
            <a:r>
              <a:rPr lang="ko-KR" altLang="en-US" sz="1200" dirty="0"/>
              <a:t> </a:t>
            </a:r>
            <a:r>
              <a:rPr lang="en-US" altLang="ko-KR" sz="1200" dirty="0"/>
              <a:t>64.5%</a:t>
            </a:r>
            <a:r>
              <a:rPr lang="ko-KR" altLang="en-US" sz="1200" dirty="0"/>
              <a:t>가 반려동물을 집에 혼자 두며</a:t>
            </a:r>
            <a:r>
              <a:rPr lang="en-US" altLang="ko-KR" sz="1200" dirty="0"/>
              <a:t>, </a:t>
            </a:r>
          </a:p>
          <a:p>
            <a:r>
              <a:rPr lang="ko-KR" altLang="en-US" sz="1200" dirty="0"/>
              <a:t>그 중 </a:t>
            </a:r>
            <a:r>
              <a:rPr lang="en-US" altLang="ko-KR" sz="1200" dirty="0"/>
              <a:t>(</a:t>
            </a:r>
            <a:r>
              <a:rPr lang="ko-KR" altLang="en-US" sz="1200" dirty="0"/>
              <a:t>클릭</a:t>
            </a:r>
            <a:r>
              <a:rPr lang="en-US" altLang="ko-KR" sz="1200" dirty="0"/>
              <a:t>)36%</a:t>
            </a:r>
            <a:r>
              <a:rPr lang="ko-KR" altLang="en-US" sz="1200" dirty="0"/>
              <a:t>가 하루 평균 </a:t>
            </a:r>
            <a:r>
              <a:rPr lang="en-US" altLang="ko-KR" sz="1200" dirty="0"/>
              <a:t>8</a:t>
            </a:r>
            <a:r>
              <a:rPr lang="ko-KR" altLang="en-US" sz="1200" dirty="0"/>
              <a:t>시간을 홀로 지냅니다</a:t>
            </a:r>
            <a:r>
              <a:rPr lang="en-US" altLang="ko-KR" sz="1200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26349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/>
              <a:t>그런데 </a:t>
            </a:r>
            <a:r>
              <a:rPr lang="ko-KR" altLang="en-US" sz="1200" dirty="0" err="1"/>
              <a:t>성견이</a:t>
            </a:r>
            <a:r>
              <a:rPr lang="ko-KR" altLang="en-US" sz="1200" dirty="0"/>
              <a:t> 하루기준 혼자 있을 수 있는 시간은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31096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/>
              <a:t>약 </a:t>
            </a:r>
            <a:r>
              <a:rPr lang="en-US" altLang="ko-KR" sz="1200" dirty="0"/>
              <a:t>4</a:t>
            </a:r>
            <a:r>
              <a:rPr lang="ko-KR" altLang="en-US" sz="1200" dirty="0"/>
              <a:t>시간 정도로</a:t>
            </a:r>
            <a:r>
              <a:rPr lang="en-US" altLang="ko-KR" sz="1200" dirty="0"/>
              <a:t>, </a:t>
            </a:r>
            <a:r>
              <a:rPr lang="ko-KR" altLang="en-US" sz="1200" dirty="0"/>
              <a:t>그 이상 혼자 있을 경우 우울증에 걸릴 확률이 높아진다고 합니다</a:t>
            </a:r>
            <a:r>
              <a:rPr lang="en-US" altLang="ko-KR" sz="1200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83590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/>
              <a:t>저희는 이러한 문제를 해소하기 위해 어떻게 하면 반려견이 </a:t>
            </a:r>
            <a:r>
              <a:rPr lang="en-US" altLang="ko-KR" sz="1200" dirty="0"/>
              <a:t>(</a:t>
            </a:r>
            <a:r>
              <a:rPr lang="ko-KR" altLang="en-US" sz="1200" dirty="0"/>
              <a:t>클릭</a:t>
            </a:r>
            <a:r>
              <a:rPr lang="en-US" altLang="ko-KR" sz="1200" dirty="0"/>
              <a:t>)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/>
              <a:t>혼자 있는 시간을 잘 보낼 수 있을까 에 대해 고민하다 개밥프로젝트를 기획하게 되었습니다</a:t>
            </a:r>
            <a:r>
              <a:rPr lang="en-US" altLang="ko-KR" sz="1200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63627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SW</a:t>
            </a:r>
            <a:r>
              <a:rPr lang="ko-KR" altLang="en-US" dirty="0"/>
              <a:t>입니다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32674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저희의 목적은 개소리를 구별해내어</a:t>
            </a:r>
            <a:r>
              <a:rPr lang="en-US" altLang="ko-KR" dirty="0"/>
              <a:t>, </a:t>
            </a:r>
            <a:r>
              <a:rPr lang="ko-KR" altLang="en-US" dirty="0"/>
              <a:t>개가 짖을 때마다 사료를 주도록 하는 것입니다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그러기 위해서 먼저</a:t>
            </a:r>
            <a:r>
              <a:rPr lang="en-US" altLang="ko-KR" dirty="0"/>
              <a:t>, </a:t>
            </a:r>
            <a:r>
              <a:rPr lang="ko-KR" altLang="en-US" dirty="0"/>
              <a:t>대상 개의 소리를 </a:t>
            </a:r>
            <a:r>
              <a:rPr lang="ko-KR" altLang="en-US" dirty="0" err="1"/>
              <a:t>녹음해야합니다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45498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39550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92061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44784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4BAA4AE-98C9-4600-AD43-E2D7D6DF1BD2}"/>
              </a:ext>
            </a:extLst>
          </p:cNvPr>
          <p:cNvSpPr/>
          <p:nvPr userDrawn="1"/>
        </p:nvSpPr>
        <p:spPr>
          <a:xfrm>
            <a:off x="0" y="-11886"/>
            <a:ext cx="12192000" cy="6869886"/>
          </a:xfrm>
          <a:prstGeom prst="rect">
            <a:avLst/>
          </a:prstGeom>
          <a:solidFill>
            <a:srgbClr val="2122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457A9EC-B0FD-44D5-AFE0-7BA61F4D0EDB}"/>
              </a:ext>
            </a:extLst>
          </p:cNvPr>
          <p:cNvSpPr/>
          <p:nvPr userDrawn="1"/>
        </p:nvSpPr>
        <p:spPr>
          <a:xfrm>
            <a:off x="0" y="-11886"/>
            <a:ext cx="12192000" cy="3440886"/>
          </a:xfrm>
          <a:prstGeom prst="rect">
            <a:avLst/>
          </a:prstGeom>
          <a:solidFill>
            <a:srgbClr val="2627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67194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365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77876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2019-04-15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64242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2019-04-15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51790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2019-04-15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39983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4324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2598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1C79D3-D94C-45BC-8D43-3F0E50064E38}" type="datetimeFigureOut">
              <a:rPr lang="ko-KR" altLang="en-US" smtClean="0"/>
              <a:t>2019-04-15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72715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10.png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3512369F-8A28-4BBD-A415-1A6B4D3319AC}"/>
              </a:ext>
            </a:extLst>
          </p:cNvPr>
          <p:cNvSpPr/>
          <p:nvPr/>
        </p:nvSpPr>
        <p:spPr>
          <a:xfrm>
            <a:off x="0" y="0"/>
            <a:ext cx="12201525" cy="6858000"/>
          </a:xfrm>
          <a:prstGeom prst="rect">
            <a:avLst/>
          </a:prstGeom>
          <a:solidFill>
            <a:srgbClr val="2627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AA4B2A-A607-45AC-A24B-4780CAC62F83}"/>
              </a:ext>
            </a:extLst>
          </p:cNvPr>
          <p:cNvSpPr txBox="1"/>
          <p:nvPr/>
        </p:nvSpPr>
        <p:spPr>
          <a:xfrm>
            <a:off x="12192000" y="547697"/>
            <a:ext cx="130023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나눔고딕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2CEC55-988B-4916-8A0A-C65D03BFA568}"/>
              </a:ext>
            </a:extLst>
          </p:cNvPr>
          <p:cNvSpPr txBox="1"/>
          <p:nvPr/>
        </p:nvSpPr>
        <p:spPr>
          <a:xfrm>
            <a:off x="12192000" y="134684"/>
            <a:ext cx="1407680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명조" panose="02020603020101020101" pitchFamily="18" charset="-127"/>
                <a:ea typeface="나눔명조" panose="02020603020101020101" pitchFamily="18" charset="-127"/>
              </a:rPr>
              <a:t>나눔명조</a:t>
            </a:r>
            <a:endParaRPr lang="ko-KR" altLang="en-US" sz="2215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72FC43-F8A1-4BB9-9E03-D83F43C6B5ED}"/>
              </a:ext>
            </a:extLst>
          </p:cNvPr>
          <p:cNvSpPr txBox="1"/>
          <p:nvPr/>
        </p:nvSpPr>
        <p:spPr>
          <a:xfrm>
            <a:off x="12193822" y="1011257"/>
            <a:ext cx="174639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나눔바른고딕</a:t>
            </a:r>
            <a:endParaRPr lang="ko-KR" altLang="en-US" sz="2215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B22BBAE-A96D-426F-9FC2-83992395F5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100000" l="0" r="90000">
                        <a14:backgroundMark x1="30677" y1="17077" x2="31354" y2="16077"/>
                        <a14:backgroundMark x1="23021" y1="20077" x2="24688" y2="17538"/>
                        <a14:backgroundMark x1="12917" y1="37000" x2="14271" y2="31308"/>
                        <a14:backgroundMark x1="40156" y1="16231" x2="43906" y2="18077"/>
                        <a14:backgroundMark x1="15469" y1="30077" x2="15469" y2="30077"/>
                        <a14:backgroundMark x1="13958" y1="33538" x2="13958" y2="33538"/>
                        <a14:backgroundMark x1="6667" y1="50538" x2="6771" y2="4723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62587"/>
            <a:ext cx="7820917" cy="5295413"/>
          </a:xfrm>
          <a:prstGeom prst="rect">
            <a:avLst/>
          </a:prstGeom>
        </p:spPr>
      </p:pic>
      <p:sp>
        <p:nvSpPr>
          <p:cNvPr id="15" name="평행 사변형 14">
            <a:extLst>
              <a:ext uri="{FF2B5EF4-FFF2-40B4-BE49-F238E27FC236}">
                <a16:creationId xmlns:a16="http://schemas.microsoft.com/office/drawing/2014/main" id="{FA477218-9967-4182-9295-D21EA4C35DB3}"/>
              </a:ext>
            </a:extLst>
          </p:cNvPr>
          <p:cNvSpPr/>
          <p:nvPr/>
        </p:nvSpPr>
        <p:spPr>
          <a:xfrm>
            <a:off x="5761013" y="491535"/>
            <a:ext cx="3050875" cy="863797"/>
          </a:xfrm>
          <a:prstGeom prst="parallelogram">
            <a:avLst/>
          </a:pr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744A305-1913-4BFE-83AC-F1342B3A4D6B}"/>
              </a:ext>
            </a:extLst>
          </p:cNvPr>
          <p:cNvSpPr txBox="1"/>
          <p:nvPr/>
        </p:nvSpPr>
        <p:spPr>
          <a:xfrm>
            <a:off x="5500233" y="270998"/>
            <a:ext cx="673646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개소리 같으면</a:t>
            </a:r>
            <a:endParaRPr lang="en-US" altLang="ko-KR" sz="80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algn="ctr"/>
            <a:r>
              <a:rPr lang="ko-KR" altLang="en-US" sz="80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사료를 줍니다</a:t>
            </a:r>
            <a:endParaRPr lang="en-US" altLang="ko-KR" sz="80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D764A03-5E2E-4908-ADE1-D1C79EACA01D}"/>
              </a:ext>
            </a:extLst>
          </p:cNvPr>
          <p:cNvSpPr txBox="1"/>
          <p:nvPr/>
        </p:nvSpPr>
        <p:spPr>
          <a:xfrm>
            <a:off x="8765589" y="5310884"/>
            <a:ext cx="332995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정보통신 </a:t>
            </a:r>
            <a:r>
              <a:rPr lang="en-US" altLang="ko-KR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| </a:t>
            </a:r>
            <a:r>
              <a:rPr lang="ko-KR" altLang="en-US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프로젝트</a:t>
            </a:r>
            <a:endParaRPr lang="en-US" altLang="ko-KR" dirty="0">
              <a:solidFill>
                <a:schemeClr val="bg1">
                  <a:lumMod val="85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algn="r"/>
            <a:endParaRPr lang="en-US" altLang="ko-KR" dirty="0">
              <a:solidFill>
                <a:schemeClr val="bg1">
                  <a:lumMod val="85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algn="r"/>
            <a:r>
              <a:rPr lang="en-US" altLang="ko-KR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5</a:t>
            </a:r>
            <a:r>
              <a:rPr lang="ko-KR" altLang="en-US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조</a:t>
            </a:r>
            <a:endParaRPr lang="en-US" altLang="ko-KR" dirty="0">
              <a:solidFill>
                <a:schemeClr val="bg1">
                  <a:lumMod val="85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algn="r"/>
            <a:r>
              <a:rPr lang="ko-KR" altLang="en-US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허성진 </a:t>
            </a:r>
            <a:r>
              <a:rPr lang="en-US" altLang="ko-KR" spc="-3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::</a:t>
            </a:r>
            <a:r>
              <a:rPr lang="en-US" altLang="ko-KR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 </a:t>
            </a:r>
            <a:r>
              <a:rPr lang="ko-KR" altLang="en-US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문은서</a:t>
            </a:r>
            <a:endParaRPr lang="en-US" altLang="ko-KR" dirty="0">
              <a:solidFill>
                <a:schemeClr val="bg1">
                  <a:lumMod val="85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algn="r"/>
            <a:r>
              <a:rPr lang="ko-KR" altLang="en-US" dirty="0" err="1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윤수화</a:t>
            </a:r>
            <a:r>
              <a:rPr lang="ko-KR" altLang="en-US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 </a:t>
            </a:r>
            <a:r>
              <a:rPr lang="en-US" altLang="ko-KR" spc="-3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::</a:t>
            </a:r>
            <a:r>
              <a:rPr lang="en-US" altLang="ko-KR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 </a:t>
            </a:r>
            <a:r>
              <a:rPr lang="ko-KR" altLang="en-US" dirty="0" err="1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정성운</a:t>
            </a:r>
            <a:endParaRPr lang="ko-KR" altLang="en-US" dirty="0">
              <a:solidFill>
                <a:schemeClr val="bg1">
                  <a:lumMod val="85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C186A97D-2FA3-4E96-9845-F6923389FA79}"/>
              </a:ext>
            </a:extLst>
          </p:cNvPr>
          <p:cNvCxnSpPr>
            <a:cxnSpLocks/>
          </p:cNvCxnSpPr>
          <p:nvPr/>
        </p:nvCxnSpPr>
        <p:spPr>
          <a:xfrm>
            <a:off x="6412375" y="2991879"/>
            <a:ext cx="5779625" cy="0"/>
          </a:xfrm>
          <a:prstGeom prst="line">
            <a:avLst/>
          </a:prstGeom>
          <a:ln w="38100">
            <a:solidFill>
              <a:schemeClr val="bg1">
                <a:alpha val="6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F00B2831-17D2-43B1-B2F2-4AF68FF46584}"/>
              </a:ext>
            </a:extLst>
          </p:cNvPr>
          <p:cNvCxnSpPr>
            <a:cxnSpLocks/>
          </p:cNvCxnSpPr>
          <p:nvPr/>
        </p:nvCxnSpPr>
        <p:spPr>
          <a:xfrm>
            <a:off x="10012101" y="5202644"/>
            <a:ext cx="2179899" cy="0"/>
          </a:xfrm>
          <a:prstGeom prst="line">
            <a:avLst/>
          </a:prstGeom>
          <a:ln w="25400">
            <a:solidFill>
              <a:schemeClr val="bg1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1953187"/>
      </p:ext>
    </p:extLst>
  </p:cSld>
  <p:clrMapOvr>
    <a:masterClrMapping/>
  </p:clrMapOvr>
  <p:transition>
    <p:push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clickEffect" p14:presetBounceEnd="6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4000">
                                          <p:cBhvr additive="base">
                                            <p:cTn id="7" dur="2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4000">
                                          <p:cBhvr additive="base">
                                            <p:cTn id="8" dur="2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2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2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 animBg="1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>
            <a:extLst>
              <a:ext uri="{FF2B5EF4-FFF2-40B4-BE49-F238E27FC236}">
                <a16:creationId xmlns:a16="http://schemas.microsoft.com/office/drawing/2014/main" id="{EB89DDA9-B0A6-4E20-9894-F3087D242AEC}"/>
              </a:ext>
            </a:extLst>
          </p:cNvPr>
          <p:cNvGrpSpPr/>
          <p:nvPr/>
        </p:nvGrpSpPr>
        <p:grpSpPr>
          <a:xfrm>
            <a:off x="10299106" y="2790627"/>
            <a:ext cx="1730218" cy="1364569"/>
            <a:chOff x="10299106" y="2790627"/>
            <a:chExt cx="1730218" cy="1364569"/>
          </a:xfrm>
        </p:grpSpPr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D5C1CFC7-EF10-486A-9684-E6EA318B1F1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D7D7C52-A229-4DB9-9BAC-8F285E72AD49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E423DD86-4782-4A29-AF98-30D3B5464FE5}"/>
              </a:ext>
            </a:extLst>
          </p:cNvPr>
          <p:cNvGrpSpPr/>
          <p:nvPr/>
        </p:nvGrpSpPr>
        <p:grpSpPr>
          <a:xfrm>
            <a:off x="10295528" y="1426058"/>
            <a:ext cx="1730218" cy="1364569"/>
            <a:chOff x="10299106" y="2790627"/>
            <a:chExt cx="1730218" cy="1364569"/>
          </a:xfrm>
        </p:grpSpPr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61918666-E396-4A07-BBE1-967E7C1DDC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5A77B9D-8B08-4083-AC6D-8F2C5E73F001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9EE9208C-5295-42DC-A535-7A0A1F1C543D}"/>
              </a:ext>
            </a:extLst>
          </p:cNvPr>
          <p:cNvGrpSpPr/>
          <p:nvPr/>
        </p:nvGrpSpPr>
        <p:grpSpPr>
          <a:xfrm>
            <a:off x="10301886" y="87115"/>
            <a:ext cx="1730218" cy="1364569"/>
            <a:chOff x="10299106" y="2790627"/>
            <a:chExt cx="1730218" cy="1364569"/>
          </a:xfrm>
        </p:grpSpPr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A47CDD1F-8902-469F-8FC1-A7A36E06E2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2874072-4099-4473-AAB1-6943E0FDE364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F4D43743-BDD9-455F-BF63-3F154730A95F}"/>
              </a:ext>
            </a:extLst>
          </p:cNvPr>
          <p:cNvGrpSpPr/>
          <p:nvPr/>
        </p:nvGrpSpPr>
        <p:grpSpPr>
          <a:xfrm>
            <a:off x="8862192" y="2783228"/>
            <a:ext cx="1730218" cy="1364569"/>
            <a:chOff x="10299106" y="2790627"/>
            <a:chExt cx="1730218" cy="1364569"/>
          </a:xfrm>
        </p:grpSpPr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F8049838-3BE4-480B-A542-D206AF2E139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547400F0-A614-4AD3-8C86-014B46DA8FD6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6B57D088-9766-4261-BB2C-2A92E2FF009B}"/>
              </a:ext>
            </a:extLst>
          </p:cNvPr>
          <p:cNvGrpSpPr/>
          <p:nvPr/>
        </p:nvGrpSpPr>
        <p:grpSpPr>
          <a:xfrm>
            <a:off x="8858614" y="1418659"/>
            <a:ext cx="1730218" cy="1364569"/>
            <a:chOff x="10299106" y="2790627"/>
            <a:chExt cx="1730218" cy="1364569"/>
          </a:xfrm>
        </p:grpSpPr>
        <p:pic>
          <p:nvPicPr>
            <p:cNvPr id="32" name="그림 31">
              <a:extLst>
                <a:ext uri="{FF2B5EF4-FFF2-40B4-BE49-F238E27FC236}">
                  <a16:creationId xmlns:a16="http://schemas.microsoft.com/office/drawing/2014/main" id="{1DB05BB8-BAB2-45FA-9DBD-36CAAB95DE6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7AC343B8-34DF-4E2A-BF28-F26BE9DBF6D5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A0DA867F-A90A-4612-9F7A-189E810BDCAC}"/>
              </a:ext>
            </a:extLst>
          </p:cNvPr>
          <p:cNvGrpSpPr/>
          <p:nvPr/>
        </p:nvGrpSpPr>
        <p:grpSpPr>
          <a:xfrm>
            <a:off x="8864972" y="79716"/>
            <a:ext cx="1730218" cy="1364569"/>
            <a:chOff x="10299106" y="2790627"/>
            <a:chExt cx="1730218" cy="1364569"/>
          </a:xfrm>
        </p:grpSpPr>
        <p:pic>
          <p:nvPicPr>
            <p:cNvPr id="35" name="그림 34">
              <a:extLst>
                <a:ext uri="{FF2B5EF4-FFF2-40B4-BE49-F238E27FC236}">
                  <a16:creationId xmlns:a16="http://schemas.microsoft.com/office/drawing/2014/main" id="{1AB1F030-032B-4267-B65C-921FF359DC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159D34EF-0615-4DAF-A97D-B0E81B245583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9E959857-582A-421C-AE52-B3BBC7194D44}"/>
              </a:ext>
            </a:extLst>
          </p:cNvPr>
          <p:cNvGrpSpPr/>
          <p:nvPr/>
        </p:nvGrpSpPr>
        <p:grpSpPr>
          <a:xfrm>
            <a:off x="7536492" y="2783228"/>
            <a:ext cx="1730218" cy="1364569"/>
            <a:chOff x="10299106" y="2790627"/>
            <a:chExt cx="1730218" cy="1364569"/>
          </a:xfrm>
        </p:grpSpPr>
        <p:pic>
          <p:nvPicPr>
            <p:cNvPr id="38" name="그림 37">
              <a:extLst>
                <a:ext uri="{FF2B5EF4-FFF2-40B4-BE49-F238E27FC236}">
                  <a16:creationId xmlns:a16="http://schemas.microsoft.com/office/drawing/2014/main" id="{CCEA8F36-38F0-4D90-BB74-B6BA1829EFC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DE6C715A-AFA9-4C33-A2E8-1056A5EBD5CB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A36F9F18-C36A-412E-945E-F462C84131FD}"/>
              </a:ext>
            </a:extLst>
          </p:cNvPr>
          <p:cNvGrpSpPr/>
          <p:nvPr/>
        </p:nvGrpSpPr>
        <p:grpSpPr>
          <a:xfrm>
            <a:off x="7532914" y="1418659"/>
            <a:ext cx="1730218" cy="1364569"/>
            <a:chOff x="10299106" y="2790627"/>
            <a:chExt cx="1730218" cy="1364569"/>
          </a:xfrm>
        </p:grpSpPr>
        <p:pic>
          <p:nvPicPr>
            <p:cNvPr id="41" name="그림 40">
              <a:extLst>
                <a:ext uri="{FF2B5EF4-FFF2-40B4-BE49-F238E27FC236}">
                  <a16:creationId xmlns:a16="http://schemas.microsoft.com/office/drawing/2014/main" id="{2B845B4C-3937-4A09-9A8D-88C320CBEC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135615B5-A227-483C-B43F-F95A2EC6F3FC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EFBA5DF2-0818-4578-9D08-8B01484ED5C5}"/>
              </a:ext>
            </a:extLst>
          </p:cNvPr>
          <p:cNvGrpSpPr/>
          <p:nvPr/>
        </p:nvGrpSpPr>
        <p:grpSpPr>
          <a:xfrm>
            <a:off x="7539272" y="79716"/>
            <a:ext cx="1730218" cy="1364569"/>
            <a:chOff x="10299106" y="2790627"/>
            <a:chExt cx="1730218" cy="1364569"/>
          </a:xfrm>
        </p:grpSpPr>
        <p:pic>
          <p:nvPicPr>
            <p:cNvPr id="44" name="그림 43">
              <a:extLst>
                <a:ext uri="{FF2B5EF4-FFF2-40B4-BE49-F238E27FC236}">
                  <a16:creationId xmlns:a16="http://schemas.microsoft.com/office/drawing/2014/main" id="{A29B08C1-473F-474D-B4A1-4E00050F78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702A7D08-AA38-44FF-83F1-A80474BD988B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B0FCBFBC-D03D-4C38-B878-7DF3B820294C}"/>
              </a:ext>
            </a:extLst>
          </p:cNvPr>
          <p:cNvGrpSpPr/>
          <p:nvPr/>
        </p:nvGrpSpPr>
        <p:grpSpPr>
          <a:xfrm>
            <a:off x="6099578" y="2775829"/>
            <a:ext cx="1730218" cy="1364569"/>
            <a:chOff x="10299106" y="2790627"/>
            <a:chExt cx="1730218" cy="1364569"/>
          </a:xfrm>
        </p:grpSpPr>
        <p:pic>
          <p:nvPicPr>
            <p:cNvPr id="47" name="그림 46">
              <a:extLst>
                <a:ext uri="{FF2B5EF4-FFF2-40B4-BE49-F238E27FC236}">
                  <a16:creationId xmlns:a16="http://schemas.microsoft.com/office/drawing/2014/main" id="{75F62975-A716-4560-AC54-30D69090E4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905E77DE-2F0E-494F-ABE6-BABD98A3F5DD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1FBE529C-81BA-40CE-8D2B-B943F0D32371}"/>
              </a:ext>
            </a:extLst>
          </p:cNvPr>
          <p:cNvGrpSpPr/>
          <p:nvPr/>
        </p:nvGrpSpPr>
        <p:grpSpPr>
          <a:xfrm>
            <a:off x="6096000" y="1411260"/>
            <a:ext cx="1730218" cy="1364569"/>
            <a:chOff x="10299106" y="2790627"/>
            <a:chExt cx="1730218" cy="1364569"/>
          </a:xfrm>
        </p:grpSpPr>
        <p:pic>
          <p:nvPicPr>
            <p:cNvPr id="50" name="그림 49">
              <a:extLst>
                <a:ext uri="{FF2B5EF4-FFF2-40B4-BE49-F238E27FC236}">
                  <a16:creationId xmlns:a16="http://schemas.microsoft.com/office/drawing/2014/main" id="{7687E165-9227-47F0-A57A-11366E33046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931FE132-3021-4B27-9B12-91AE33EE2499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ADC6C791-1FF5-4D18-93B5-3EDD44B9C6CE}"/>
              </a:ext>
            </a:extLst>
          </p:cNvPr>
          <p:cNvGrpSpPr/>
          <p:nvPr/>
        </p:nvGrpSpPr>
        <p:grpSpPr>
          <a:xfrm>
            <a:off x="6102358" y="72317"/>
            <a:ext cx="1730218" cy="1364569"/>
            <a:chOff x="10299106" y="2790627"/>
            <a:chExt cx="1730218" cy="1364569"/>
          </a:xfrm>
        </p:grpSpPr>
        <p:pic>
          <p:nvPicPr>
            <p:cNvPr id="53" name="그림 52">
              <a:extLst>
                <a:ext uri="{FF2B5EF4-FFF2-40B4-BE49-F238E27FC236}">
                  <a16:creationId xmlns:a16="http://schemas.microsoft.com/office/drawing/2014/main" id="{D981E983-09D3-40DB-B050-41FCE6AF219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BE675B26-90E3-4566-989D-D00ED18F16E5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0ABA9E5F-011B-428A-BEAD-E95AC453FA8D}"/>
              </a:ext>
            </a:extLst>
          </p:cNvPr>
          <p:cNvGrpSpPr/>
          <p:nvPr/>
        </p:nvGrpSpPr>
        <p:grpSpPr>
          <a:xfrm>
            <a:off x="4692963" y="2783228"/>
            <a:ext cx="1730218" cy="1364569"/>
            <a:chOff x="10299106" y="2790627"/>
            <a:chExt cx="1730218" cy="1364569"/>
          </a:xfrm>
        </p:grpSpPr>
        <p:pic>
          <p:nvPicPr>
            <p:cNvPr id="56" name="그림 55">
              <a:extLst>
                <a:ext uri="{FF2B5EF4-FFF2-40B4-BE49-F238E27FC236}">
                  <a16:creationId xmlns:a16="http://schemas.microsoft.com/office/drawing/2014/main" id="{CF3C5263-EB2F-4822-9681-36F1C6FA462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BD46AC90-E5AC-425F-B7B1-7F1081C5A35F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1E782D94-1F0B-47C3-9DAE-B43FD311BCE7}"/>
              </a:ext>
            </a:extLst>
          </p:cNvPr>
          <p:cNvGrpSpPr/>
          <p:nvPr/>
        </p:nvGrpSpPr>
        <p:grpSpPr>
          <a:xfrm>
            <a:off x="4689385" y="1418659"/>
            <a:ext cx="1730218" cy="1364569"/>
            <a:chOff x="10299106" y="2790627"/>
            <a:chExt cx="1730218" cy="1364569"/>
          </a:xfrm>
        </p:grpSpPr>
        <p:pic>
          <p:nvPicPr>
            <p:cNvPr id="59" name="그림 58">
              <a:extLst>
                <a:ext uri="{FF2B5EF4-FFF2-40B4-BE49-F238E27FC236}">
                  <a16:creationId xmlns:a16="http://schemas.microsoft.com/office/drawing/2014/main" id="{74E6188D-4A65-48EB-A655-7C27948551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80C29E73-26EA-4ADF-87D0-90F48CD859AE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D6CC65BA-E30C-4F88-B43A-B87C857FF691}"/>
              </a:ext>
            </a:extLst>
          </p:cNvPr>
          <p:cNvGrpSpPr/>
          <p:nvPr/>
        </p:nvGrpSpPr>
        <p:grpSpPr>
          <a:xfrm>
            <a:off x="4695743" y="79716"/>
            <a:ext cx="1730218" cy="1364569"/>
            <a:chOff x="10299106" y="2790627"/>
            <a:chExt cx="1730218" cy="1364569"/>
          </a:xfrm>
        </p:grpSpPr>
        <p:pic>
          <p:nvPicPr>
            <p:cNvPr id="62" name="그림 61">
              <a:extLst>
                <a:ext uri="{FF2B5EF4-FFF2-40B4-BE49-F238E27FC236}">
                  <a16:creationId xmlns:a16="http://schemas.microsoft.com/office/drawing/2014/main" id="{1A73DBD1-B7D5-4A40-9D15-29F4CEBB0C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99F2DF5B-2E32-456B-8961-89DA7E35E251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64" name="그룹 63">
            <a:extLst>
              <a:ext uri="{FF2B5EF4-FFF2-40B4-BE49-F238E27FC236}">
                <a16:creationId xmlns:a16="http://schemas.microsoft.com/office/drawing/2014/main" id="{5D2DCF8C-84F2-4529-AEE0-BA5790D4520E}"/>
              </a:ext>
            </a:extLst>
          </p:cNvPr>
          <p:cNvGrpSpPr/>
          <p:nvPr/>
        </p:nvGrpSpPr>
        <p:grpSpPr>
          <a:xfrm>
            <a:off x="3256049" y="2775829"/>
            <a:ext cx="1730218" cy="1364569"/>
            <a:chOff x="10299106" y="2790627"/>
            <a:chExt cx="1730218" cy="1364569"/>
          </a:xfrm>
        </p:grpSpPr>
        <p:pic>
          <p:nvPicPr>
            <p:cNvPr id="65" name="그림 64">
              <a:extLst>
                <a:ext uri="{FF2B5EF4-FFF2-40B4-BE49-F238E27FC236}">
                  <a16:creationId xmlns:a16="http://schemas.microsoft.com/office/drawing/2014/main" id="{54127B8A-B5BC-451D-9A33-9385B64241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5ACF7E0D-1AF9-4DAF-AE89-4952E2FA8B39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67" name="그룹 66">
            <a:extLst>
              <a:ext uri="{FF2B5EF4-FFF2-40B4-BE49-F238E27FC236}">
                <a16:creationId xmlns:a16="http://schemas.microsoft.com/office/drawing/2014/main" id="{B537753D-D8A9-4C1A-BD63-496EDD98BCDB}"/>
              </a:ext>
            </a:extLst>
          </p:cNvPr>
          <p:cNvGrpSpPr/>
          <p:nvPr/>
        </p:nvGrpSpPr>
        <p:grpSpPr>
          <a:xfrm>
            <a:off x="3252471" y="1411260"/>
            <a:ext cx="1730218" cy="1364569"/>
            <a:chOff x="10299106" y="2790627"/>
            <a:chExt cx="1730218" cy="1364569"/>
          </a:xfrm>
        </p:grpSpPr>
        <p:pic>
          <p:nvPicPr>
            <p:cNvPr id="68" name="그림 67">
              <a:extLst>
                <a:ext uri="{FF2B5EF4-FFF2-40B4-BE49-F238E27FC236}">
                  <a16:creationId xmlns:a16="http://schemas.microsoft.com/office/drawing/2014/main" id="{D96E40BE-ACD8-4732-A9F1-C38194D5BA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2FAA418E-DC32-46B7-85CD-6601740D167D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DF443670-BE72-4E87-A5E6-99359E8A802D}"/>
              </a:ext>
            </a:extLst>
          </p:cNvPr>
          <p:cNvGrpSpPr/>
          <p:nvPr/>
        </p:nvGrpSpPr>
        <p:grpSpPr>
          <a:xfrm>
            <a:off x="3258829" y="72317"/>
            <a:ext cx="1730218" cy="1364569"/>
            <a:chOff x="10299106" y="2790627"/>
            <a:chExt cx="1730218" cy="1364569"/>
          </a:xfrm>
        </p:grpSpPr>
        <p:pic>
          <p:nvPicPr>
            <p:cNvPr id="71" name="그림 70">
              <a:extLst>
                <a:ext uri="{FF2B5EF4-FFF2-40B4-BE49-F238E27FC236}">
                  <a16:creationId xmlns:a16="http://schemas.microsoft.com/office/drawing/2014/main" id="{AE1C7765-57E7-464A-A37D-A23DE3BE7B6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43FB6386-D0D1-43EC-81DD-4D93AD7B467F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73" name="그룹 72">
            <a:extLst>
              <a:ext uri="{FF2B5EF4-FFF2-40B4-BE49-F238E27FC236}">
                <a16:creationId xmlns:a16="http://schemas.microsoft.com/office/drawing/2014/main" id="{169C55D0-D025-4BAA-A3CC-DD5FFCF6F5C6}"/>
              </a:ext>
            </a:extLst>
          </p:cNvPr>
          <p:cNvGrpSpPr/>
          <p:nvPr/>
        </p:nvGrpSpPr>
        <p:grpSpPr>
          <a:xfrm>
            <a:off x="1930349" y="2775829"/>
            <a:ext cx="1730218" cy="1364569"/>
            <a:chOff x="10299106" y="2790627"/>
            <a:chExt cx="1730218" cy="1364569"/>
          </a:xfrm>
        </p:grpSpPr>
        <p:pic>
          <p:nvPicPr>
            <p:cNvPr id="74" name="그림 73">
              <a:extLst>
                <a:ext uri="{FF2B5EF4-FFF2-40B4-BE49-F238E27FC236}">
                  <a16:creationId xmlns:a16="http://schemas.microsoft.com/office/drawing/2014/main" id="{87B57537-898B-470F-9FA6-9B76BACADF9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94BFAD02-B043-46BA-A6AD-FE9D33DE435C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E409A17B-2ABF-4687-A1D8-6F202084CB76}"/>
              </a:ext>
            </a:extLst>
          </p:cNvPr>
          <p:cNvGrpSpPr/>
          <p:nvPr/>
        </p:nvGrpSpPr>
        <p:grpSpPr>
          <a:xfrm>
            <a:off x="1926771" y="1411260"/>
            <a:ext cx="1730218" cy="1364569"/>
            <a:chOff x="10299106" y="2790627"/>
            <a:chExt cx="1730218" cy="1364569"/>
          </a:xfrm>
        </p:grpSpPr>
        <p:pic>
          <p:nvPicPr>
            <p:cNvPr id="77" name="그림 76">
              <a:extLst>
                <a:ext uri="{FF2B5EF4-FFF2-40B4-BE49-F238E27FC236}">
                  <a16:creationId xmlns:a16="http://schemas.microsoft.com/office/drawing/2014/main" id="{1736E371-D910-47D0-894B-1ED5DCB0F0B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F7E25FBE-94B3-4EBB-AFD8-AE7BA72BDE33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79" name="그룹 78">
            <a:extLst>
              <a:ext uri="{FF2B5EF4-FFF2-40B4-BE49-F238E27FC236}">
                <a16:creationId xmlns:a16="http://schemas.microsoft.com/office/drawing/2014/main" id="{6351BE29-EA8D-41FC-B163-9E9C21FF6F75}"/>
              </a:ext>
            </a:extLst>
          </p:cNvPr>
          <p:cNvGrpSpPr/>
          <p:nvPr/>
        </p:nvGrpSpPr>
        <p:grpSpPr>
          <a:xfrm>
            <a:off x="1933129" y="72317"/>
            <a:ext cx="1730218" cy="1364569"/>
            <a:chOff x="10299106" y="2790627"/>
            <a:chExt cx="1730218" cy="1364569"/>
          </a:xfrm>
        </p:grpSpPr>
        <p:pic>
          <p:nvPicPr>
            <p:cNvPr id="80" name="그림 79">
              <a:extLst>
                <a:ext uri="{FF2B5EF4-FFF2-40B4-BE49-F238E27FC236}">
                  <a16:creationId xmlns:a16="http://schemas.microsoft.com/office/drawing/2014/main" id="{92EFE17C-9E50-411D-9F6D-4B32E202D1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110DA953-8AA6-4FAE-93E5-BD46507A993C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D0398BD7-640B-49DD-9CED-4D957E37F749}"/>
              </a:ext>
            </a:extLst>
          </p:cNvPr>
          <p:cNvGrpSpPr/>
          <p:nvPr/>
        </p:nvGrpSpPr>
        <p:grpSpPr>
          <a:xfrm>
            <a:off x="493435" y="2768430"/>
            <a:ext cx="1730218" cy="1364569"/>
            <a:chOff x="10299106" y="2790627"/>
            <a:chExt cx="1730218" cy="1364569"/>
          </a:xfrm>
        </p:grpSpPr>
        <p:pic>
          <p:nvPicPr>
            <p:cNvPr id="83" name="그림 82">
              <a:extLst>
                <a:ext uri="{FF2B5EF4-FFF2-40B4-BE49-F238E27FC236}">
                  <a16:creationId xmlns:a16="http://schemas.microsoft.com/office/drawing/2014/main" id="{77B92F03-F6ED-4565-AC45-358D294C73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015EF15D-F01C-4BA5-A47C-B20FB17EEA93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0F66C6AF-152A-4DB3-86C5-F9BC342E8E28}"/>
              </a:ext>
            </a:extLst>
          </p:cNvPr>
          <p:cNvGrpSpPr/>
          <p:nvPr/>
        </p:nvGrpSpPr>
        <p:grpSpPr>
          <a:xfrm>
            <a:off x="489857" y="1403861"/>
            <a:ext cx="1730218" cy="1364569"/>
            <a:chOff x="10299106" y="2790627"/>
            <a:chExt cx="1730218" cy="1364569"/>
          </a:xfrm>
        </p:grpSpPr>
        <p:pic>
          <p:nvPicPr>
            <p:cNvPr id="86" name="그림 85">
              <a:extLst>
                <a:ext uri="{FF2B5EF4-FFF2-40B4-BE49-F238E27FC236}">
                  <a16:creationId xmlns:a16="http://schemas.microsoft.com/office/drawing/2014/main" id="{DBC551B5-2CD9-4A80-A681-A724F6FB30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013BEC8D-5161-4657-9760-7AAED4E519E0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88" name="그룹 87">
            <a:extLst>
              <a:ext uri="{FF2B5EF4-FFF2-40B4-BE49-F238E27FC236}">
                <a16:creationId xmlns:a16="http://schemas.microsoft.com/office/drawing/2014/main" id="{A883D556-F894-4F74-A57A-C3210197A915}"/>
              </a:ext>
            </a:extLst>
          </p:cNvPr>
          <p:cNvGrpSpPr/>
          <p:nvPr/>
        </p:nvGrpSpPr>
        <p:grpSpPr>
          <a:xfrm>
            <a:off x="496215" y="64918"/>
            <a:ext cx="1730218" cy="1364569"/>
            <a:chOff x="10299106" y="2790627"/>
            <a:chExt cx="1730218" cy="1364569"/>
          </a:xfrm>
        </p:grpSpPr>
        <p:pic>
          <p:nvPicPr>
            <p:cNvPr id="89" name="그림 88">
              <a:extLst>
                <a:ext uri="{FF2B5EF4-FFF2-40B4-BE49-F238E27FC236}">
                  <a16:creationId xmlns:a16="http://schemas.microsoft.com/office/drawing/2014/main" id="{284072DE-2B1F-4A42-A582-102609D3112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E52A556C-028E-403F-8A04-5CD8792D7E46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115" name="그룹 114">
            <a:extLst>
              <a:ext uri="{FF2B5EF4-FFF2-40B4-BE49-F238E27FC236}">
                <a16:creationId xmlns:a16="http://schemas.microsoft.com/office/drawing/2014/main" id="{12C524D4-EDE1-41A2-AD24-46EB85B7B43F}"/>
              </a:ext>
            </a:extLst>
          </p:cNvPr>
          <p:cNvGrpSpPr/>
          <p:nvPr/>
        </p:nvGrpSpPr>
        <p:grpSpPr>
          <a:xfrm>
            <a:off x="10301886" y="4205770"/>
            <a:ext cx="1730218" cy="1364569"/>
            <a:chOff x="10299106" y="2790627"/>
            <a:chExt cx="1730218" cy="1364569"/>
          </a:xfrm>
        </p:grpSpPr>
        <p:pic>
          <p:nvPicPr>
            <p:cNvPr id="116" name="그림 115">
              <a:extLst>
                <a:ext uri="{FF2B5EF4-FFF2-40B4-BE49-F238E27FC236}">
                  <a16:creationId xmlns:a16="http://schemas.microsoft.com/office/drawing/2014/main" id="{281A7DDB-3FA1-43DA-BD71-F7E7AFC650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F90F67CF-86CE-4489-B5BD-33F7CCB7D5E9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118" name="그룹 117">
            <a:extLst>
              <a:ext uri="{FF2B5EF4-FFF2-40B4-BE49-F238E27FC236}">
                <a16:creationId xmlns:a16="http://schemas.microsoft.com/office/drawing/2014/main" id="{526B67CA-82AA-477F-BC7F-37191DBF5F03}"/>
              </a:ext>
            </a:extLst>
          </p:cNvPr>
          <p:cNvGrpSpPr/>
          <p:nvPr/>
        </p:nvGrpSpPr>
        <p:grpSpPr>
          <a:xfrm>
            <a:off x="8864972" y="4198371"/>
            <a:ext cx="1730218" cy="1364569"/>
            <a:chOff x="10299106" y="2790627"/>
            <a:chExt cx="1730218" cy="1364569"/>
          </a:xfrm>
        </p:grpSpPr>
        <p:pic>
          <p:nvPicPr>
            <p:cNvPr id="119" name="그림 118">
              <a:extLst>
                <a:ext uri="{FF2B5EF4-FFF2-40B4-BE49-F238E27FC236}">
                  <a16:creationId xmlns:a16="http://schemas.microsoft.com/office/drawing/2014/main" id="{01355714-269D-46C9-B12C-63902E1CAC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FB5821CB-2BFA-42DF-9691-D62902878056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121" name="그룹 120">
            <a:extLst>
              <a:ext uri="{FF2B5EF4-FFF2-40B4-BE49-F238E27FC236}">
                <a16:creationId xmlns:a16="http://schemas.microsoft.com/office/drawing/2014/main" id="{4EACCDAB-3553-44D4-8A20-D49EB93AB74E}"/>
              </a:ext>
            </a:extLst>
          </p:cNvPr>
          <p:cNvGrpSpPr/>
          <p:nvPr/>
        </p:nvGrpSpPr>
        <p:grpSpPr>
          <a:xfrm>
            <a:off x="7539272" y="4198371"/>
            <a:ext cx="1730218" cy="1364569"/>
            <a:chOff x="10299106" y="2790627"/>
            <a:chExt cx="1730218" cy="1364569"/>
          </a:xfrm>
        </p:grpSpPr>
        <p:pic>
          <p:nvPicPr>
            <p:cNvPr id="122" name="그림 121">
              <a:extLst>
                <a:ext uri="{FF2B5EF4-FFF2-40B4-BE49-F238E27FC236}">
                  <a16:creationId xmlns:a16="http://schemas.microsoft.com/office/drawing/2014/main" id="{CE5BBC41-369B-418D-80C5-93719CD0AB2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id="{C9D21281-70AB-4C5A-9094-9E361AF404A5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124" name="그룹 123">
            <a:extLst>
              <a:ext uri="{FF2B5EF4-FFF2-40B4-BE49-F238E27FC236}">
                <a16:creationId xmlns:a16="http://schemas.microsoft.com/office/drawing/2014/main" id="{B5EB08F6-8967-4A03-A9C2-64C095977128}"/>
              </a:ext>
            </a:extLst>
          </p:cNvPr>
          <p:cNvGrpSpPr/>
          <p:nvPr/>
        </p:nvGrpSpPr>
        <p:grpSpPr>
          <a:xfrm>
            <a:off x="6102358" y="4190972"/>
            <a:ext cx="1730218" cy="1364569"/>
            <a:chOff x="10299106" y="2790627"/>
            <a:chExt cx="1730218" cy="1364569"/>
          </a:xfrm>
        </p:grpSpPr>
        <p:pic>
          <p:nvPicPr>
            <p:cNvPr id="125" name="그림 124">
              <a:extLst>
                <a:ext uri="{FF2B5EF4-FFF2-40B4-BE49-F238E27FC236}">
                  <a16:creationId xmlns:a16="http://schemas.microsoft.com/office/drawing/2014/main" id="{A1A0C102-B667-4249-95EB-E4102A6D47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84215E05-0BE3-4D21-9E45-311535DF797D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127" name="그룹 126">
            <a:extLst>
              <a:ext uri="{FF2B5EF4-FFF2-40B4-BE49-F238E27FC236}">
                <a16:creationId xmlns:a16="http://schemas.microsoft.com/office/drawing/2014/main" id="{D6D0C8F4-83A8-4064-B376-17068C3A638C}"/>
              </a:ext>
            </a:extLst>
          </p:cNvPr>
          <p:cNvGrpSpPr/>
          <p:nvPr/>
        </p:nvGrpSpPr>
        <p:grpSpPr>
          <a:xfrm>
            <a:off x="4695743" y="4198371"/>
            <a:ext cx="1730218" cy="1364569"/>
            <a:chOff x="10299106" y="2790627"/>
            <a:chExt cx="1730218" cy="1364569"/>
          </a:xfrm>
        </p:grpSpPr>
        <p:pic>
          <p:nvPicPr>
            <p:cNvPr id="128" name="그림 127">
              <a:extLst>
                <a:ext uri="{FF2B5EF4-FFF2-40B4-BE49-F238E27FC236}">
                  <a16:creationId xmlns:a16="http://schemas.microsoft.com/office/drawing/2014/main" id="{376C7BF4-C1FF-4514-BDB5-48DD2D8A5D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129" name="TextBox 128">
              <a:extLst>
                <a:ext uri="{FF2B5EF4-FFF2-40B4-BE49-F238E27FC236}">
                  <a16:creationId xmlns:a16="http://schemas.microsoft.com/office/drawing/2014/main" id="{B099B10D-56F4-4D1E-A874-907B0FEF3084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130" name="그룹 129">
            <a:extLst>
              <a:ext uri="{FF2B5EF4-FFF2-40B4-BE49-F238E27FC236}">
                <a16:creationId xmlns:a16="http://schemas.microsoft.com/office/drawing/2014/main" id="{C9DCFA1E-6820-41C4-8137-CFDA592BCD90}"/>
              </a:ext>
            </a:extLst>
          </p:cNvPr>
          <p:cNvGrpSpPr/>
          <p:nvPr/>
        </p:nvGrpSpPr>
        <p:grpSpPr>
          <a:xfrm>
            <a:off x="3258829" y="4190972"/>
            <a:ext cx="1730218" cy="1364569"/>
            <a:chOff x="10299106" y="2790627"/>
            <a:chExt cx="1730218" cy="1364569"/>
          </a:xfrm>
        </p:grpSpPr>
        <p:pic>
          <p:nvPicPr>
            <p:cNvPr id="131" name="그림 130">
              <a:extLst>
                <a:ext uri="{FF2B5EF4-FFF2-40B4-BE49-F238E27FC236}">
                  <a16:creationId xmlns:a16="http://schemas.microsoft.com/office/drawing/2014/main" id="{6DC9D636-340E-4645-830B-07502274048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1F49A278-9032-47D6-8469-8689D84D1347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133" name="그룹 132">
            <a:extLst>
              <a:ext uri="{FF2B5EF4-FFF2-40B4-BE49-F238E27FC236}">
                <a16:creationId xmlns:a16="http://schemas.microsoft.com/office/drawing/2014/main" id="{51620FF8-5F60-48AE-94BA-6E1121254031}"/>
              </a:ext>
            </a:extLst>
          </p:cNvPr>
          <p:cNvGrpSpPr/>
          <p:nvPr/>
        </p:nvGrpSpPr>
        <p:grpSpPr>
          <a:xfrm>
            <a:off x="1933129" y="4190972"/>
            <a:ext cx="1730218" cy="1364569"/>
            <a:chOff x="10299106" y="2790627"/>
            <a:chExt cx="1730218" cy="1364569"/>
          </a:xfrm>
        </p:grpSpPr>
        <p:pic>
          <p:nvPicPr>
            <p:cNvPr id="134" name="그림 133">
              <a:extLst>
                <a:ext uri="{FF2B5EF4-FFF2-40B4-BE49-F238E27FC236}">
                  <a16:creationId xmlns:a16="http://schemas.microsoft.com/office/drawing/2014/main" id="{EBDDF7DA-E8C9-4C92-8770-C1A0B592FC1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BFA243B1-3C46-4A93-9B27-8BD2F0648B0D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136" name="그룹 135">
            <a:extLst>
              <a:ext uri="{FF2B5EF4-FFF2-40B4-BE49-F238E27FC236}">
                <a16:creationId xmlns:a16="http://schemas.microsoft.com/office/drawing/2014/main" id="{6499D0A0-E9CC-41FA-B72A-99BA62CC4BCD}"/>
              </a:ext>
            </a:extLst>
          </p:cNvPr>
          <p:cNvGrpSpPr/>
          <p:nvPr/>
        </p:nvGrpSpPr>
        <p:grpSpPr>
          <a:xfrm>
            <a:off x="496215" y="4183573"/>
            <a:ext cx="1730218" cy="1364569"/>
            <a:chOff x="10299106" y="2790627"/>
            <a:chExt cx="1730218" cy="1364569"/>
          </a:xfrm>
        </p:grpSpPr>
        <p:pic>
          <p:nvPicPr>
            <p:cNvPr id="137" name="그림 136">
              <a:extLst>
                <a:ext uri="{FF2B5EF4-FFF2-40B4-BE49-F238E27FC236}">
                  <a16:creationId xmlns:a16="http://schemas.microsoft.com/office/drawing/2014/main" id="{D7FCA372-385D-477B-BA52-F6F1855E91A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id="{89C1C6B4-8A29-43AA-A9E8-90C5E4C67E7A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139" name="그룹 138">
            <a:extLst>
              <a:ext uri="{FF2B5EF4-FFF2-40B4-BE49-F238E27FC236}">
                <a16:creationId xmlns:a16="http://schemas.microsoft.com/office/drawing/2014/main" id="{A786ADB0-9DF8-40B0-8993-890B43FF495F}"/>
              </a:ext>
            </a:extLst>
          </p:cNvPr>
          <p:cNvGrpSpPr/>
          <p:nvPr/>
        </p:nvGrpSpPr>
        <p:grpSpPr>
          <a:xfrm>
            <a:off x="10319947" y="5527839"/>
            <a:ext cx="1730218" cy="1364569"/>
            <a:chOff x="10299106" y="2790627"/>
            <a:chExt cx="1730218" cy="1364569"/>
          </a:xfrm>
        </p:grpSpPr>
        <p:pic>
          <p:nvPicPr>
            <p:cNvPr id="140" name="그림 139">
              <a:extLst>
                <a:ext uri="{FF2B5EF4-FFF2-40B4-BE49-F238E27FC236}">
                  <a16:creationId xmlns:a16="http://schemas.microsoft.com/office/drawing/2014/main" id="{C777B7F1-293B-44B4-B335-482DBA1F94E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72A54FD2-B010-483F-BD5B-67B6347952C8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142" name="그룹 141">
            <a:extLst>
              <a:ext uri="{FF2B5EF4-FFF2-40B4-BE49-F238E27FC236}">
                <a16:creationId xmlns:a16="http://schemas.microsoft.com/office/drawing/2014/main" id="{0EC0B915-47EA-4188-9C1C-681862102658}"/>
              </a:ext>
            </a:extLst>
          </p:cNvPr>
          <p:cNvGrpSpPr/>
          <p:nvPr/>
        </p:nvGrpSpPr>
        <p:grpSpPr>
          <a:xfrm>
            <a:off x="8883033" y="5520440"/>
            <a:ext cx="1730218" cy="1364569"/>
            <a:chOff x="10299106" y="2790627"/>
            <a:chExt cx="1730218" cy="1364569"/>
          </a:xfrm>
        </p:grpSpPr>
        <p:pic>
          <p:nvPicPr>
            <p:cNvPr id="143" name="그림 142">
              <a:extLst>
                <a:ext uri="{FF2B5EF4-FFF2-40B4-BE49-F238E27FC236}">
                  <a16:creationId xmlns:a16="http://schemas.microsoft.com/office/drawing/2014/main" id="{AC85EC39-44C0-4ACE-A1A3-0B2C602CC9B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E86D1499-8B24-48FF-AEA3-CE968C75F66E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145" name="그룹 144">
            <a:extLst>
              <a:ext uri="{FF2B5EF4-FFF2-40B4-BE49-F238E27FC236}">
                <a16:creationId xmlns:a16="http://schemas.microsoft.com/office/drawing/2014/main" id="{7E27F8F2-A553-49F6-909A-EC0493A531B8}"/>
              </a:ext>
            </a:extLst>
          </p:cNvPr>
          <p:cNvGrpSpPr/>
          <p:nvPr/>
        </p:nvGrpSpPr>
        <p:grpSpPr>
          <a:xfrm>
            <a:off x="7557333" y="5520440"/>
            <a:ext cx="1730218" cy="1364569"/>
            <a:chOff x="10299106" y="2790627"/>
            <a:chExt cx="1730218" cy="1364569"/>
          </a:xfrm>
        </p:grpSpPr>
        <p:pic>
          <p:nvPicPr>
            <p:cNvPr id="146" name="그림 145">
              <a:extLst>
                <a:ext uri="{FF2B5EF4-FFF2-40B4-BE49-F238E27FC236}">
                  <a16:creationId xmlns:a16="http://schemas.microsoft.com/office/drawing/2014/main" id="{AA87BCD2-66FB-40A6-AF78-C7EC973425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DCA2380E-7B79-4FB7-9AB7-729E7FD0CB29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148" name="그룹 147">
            <a:extLst>
              <a:ext uri="{FF2B5EF4-FFF2-40B4-BE49-F238E27FC236}">
                <a16:creationId xmlns:a16="http://schemas.microsoft.com/office/drawing/2014/main" id="{07275A2B-93F2-45B3-97D8-EB4C4AE947F4}"/>
              </a:ext>
            </a:extLst>
          </p:cNvPr>
          <p:cNvGrpSpPr/>
          <p:nvPr/>
        </p:nvGrpSpPr>
        <p:grpSpPr>
          <a:xfrm>
            <a:off x="6120419" y="5513041"/>
            <a:ext cx="1730218" cy="1364569"/>
            <a:chOff x="10299106" y="2790627"/>
            <a:chExt cx="1730218" cy="1364569"/>
          </a:xfrm>
        </p:grpSpPr>
        <p:pic>
          <p:nvPicPr>
            <p:cNvPr id="149" name="그림 148">
              <a:extLst>
                <a:ext uri="{FF2B5EF4-FFF2-40B4-BE49-F238E27FC236}">
                  <a16:creationId xmlns:a16="http://schemas.microsoft.com/office/drawing/2014/main" id="{319C0CB9-7FF9-4DF6-87CF-B9C4AEE7D9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1134D598-00FB-4967-948B-32599EF3EE47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151" name="그룹 150">
            <a:extLst>
              <a:ext uri="{FF2B5EF4-FFF2-40B4-BE49-F238E27FC236}">
                <a16:creationId xmlns:a16="http://schemas.microsoft.com/office/drawing/2014/main" id="{3BB0E946-F32D-4B46-80E8-F54E22C6E0E8}"/>
              </a:ext>
            </a:extLst>
          </p:cNvPr>
          <p:cNvGrpSpPr/>
          <p:nvPr/>
        </p:nvGrpSpPr>
        <p:grpSpPr>
          <a:xfrm>
            <a:off x="4713804" y="5520440"/>
            <a:ext cx="1730218" cy="1364569"/>
            <a:chOff x="10299106" y="2790627"/>
            <a:chExt cx="1730218" cy="1364569"/>
          </a:xfrm>
        </p:grpSpPr>
        <p:pic>
          <p:nvPicPr>
            <p:cNvPr id="152" name="그림 151">
              <a:extLst>
                <a:ext uri="{FF2B5EF4-FFF2-40B4-BE49-F238E27FC236}">
                  <a16:creationId xmlns:a16="http://schemas.microsoft.com/office/drawing/2014/main" id="{D44E0C3B-533E-4F97-80F2-16220808EFA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44E79346-5F83-481E-BD6B-64105DF76441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154" name="그룹 153">
            <a:extLst>
              <a:ext uri="{FF2B5EF4-FFF2-40B4-BE49-F238E27FC236}">
                <a16:creationId xmlns:a16="http://schemas.microsoft.com/office/drawing/2014/main" id="{810AB7D1-B438-4F64-96E0-5C312D538B5B}"/>
              </a:ext>
            </a:extLst>
          </p:cNvPr>
          <p:cNvGrpSpPr/>
          <p:nvPr/>
        </p:nvGrpSpPr>
        <p:grpSpPr>
          <a:xfrm>
            <a:off x="3276890" y="5513041"/>
            <a:ext cx="1730218" cy="1364569"/>
            <a:chOff x="10299106" y="2790627"/>
            <a:chExt cx="1730218" cy="1364569"/>
          </a:xfrm>
        </p:grpSpPr>
        <p:pic>
          <p:nvPicPr>
            <p:cNvPr id="155" name="그림 154">
              <a:extLst>
                <a:ext uri="{FF2B5EF4-FFF2-40B4-BE49-F238E27FC236}">
                  <a16:creationId xmlns:a16="http://schemas.microsoft.com/office/drawing/2014/main" id="{320C9200-706F-4338-8D82-52D4DC95EB9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48DAE6D-78C6-48B2-BB46-401AA55593D4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157" name="그룹 156">
            <a:extLst>
              <a:ext uri="{FF2B5EF4-FFF2-40B4-BE49-F238E27FC236}">
                <a16:creationId xmlns:a16="http://schemas.microsoft.com/office/drawing/2014/main" id="{99713282-6FA8-48C3-A00E-10D438D966B8}"/>
              </a:ext>
            </a:extLst>
          </p:cNvPr>
          <p:cNvGrpSpPr/>
          <p:nvPr/>
        </p:nvGrpSpPr>
        <p:grpSpPr>
          <a:xfrm>
            <a:off x="1951190" y="5513041"/>
            <a:ext cx="1730218" cy="1364569"/>
            <a:chOff x="10299106" y="2790627"/>
            <a:chExt cx="1730218" cy="1364569"/>
          </a:xfrm>
        </p:grpSpPr>
        <p:pic>
          <p:nvPicPr>
            <p:cNvPr id="158" name="그림 157">
              <a:extLst>
                <a:ext uri="{FF2B5EF4-FFF2-40B4-BE49-F238E27FC236}">
                  <a16:creationId xmlns:a16="http://schemas.microsoft.com/office/drawing/2014/main" id="{FD0643CE-08CC-42F6-A1BD-E16C08C691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CE575703-3C76-41E4-B429-FC13070F118F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  <p:grpSp>
        <p:nvGrpSpPr>
          <p:cNvPr id="160" name="그룹 159">
            <a:extLst>
              <a:ext uri="{FF2B5EF4-FFF2-40B4-BE49-F238E27FC236}">
                <a16:creationId xmlns:a16="http://schemas.microsoft.com/office/drawing/2014/main" id="{67C69B88-3906-41D1-9FBC-46270A743114}"/>
              </a:ext>
            </a:extLst>
          </p:cNvPr>
          <p:cNvGrpSpPr/>
          <p:nvPr/>
        </p:nvGrpSpPr>
        <p:grpSpPr>
          <a:xfrm>
            <a:off x="514276" y="5505642"/>
            <a:ext cx="1730218" cy="1364569"/>
            <a:chOff x="10299106" y="2790627"/>
            <a:chExt cx="1730218" cy="1364569"/>
          </a:xfrm>
        </p:grpSpPr>
        <p:pic>
          <p:nvPicPr>
            <p:cNvPr id="161" name="그림 160">
              <a:extLst>
                <a:ext uri="{FF2B5EF4-FFF2-40B4-BE49-F238E27FC236}">
                  <a16:creationId xmlns:a16="http://schemas.microsoft.com/office/drawing/2014/main" id="{E4DB278E-26B1-4E04-8490-66B9025A7B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162" name="TextBox 161">
              <a:extLst>
                <a:ext uri="{FF2B5EF4-FFF2-40B4-BE49-F238E27FC236}">
                  <a16:creationId xmlns:a16="http://schemas.microsoft.com/office/drawing/2014/main" id="{1E060FAB-6632-441A-8E59-EE555EAE10B4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50750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5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5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5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5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5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5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5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5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300"/>
                            </p:stCondLst>
                            <p:childTnLst>
                              <p:par>
                                <p:cTn id="6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5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5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5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5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5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5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15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15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450"/>
                            </p:stCondLst>
                            <p:childTnLst>
                              <p:par>
                                <p:cTn id="9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5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15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15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15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15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15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15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15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15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15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평행 사변형 33">
            <a:extLst>
              <a:ext uri="{FF2B5EF4-FFF2-40B4-BE49-F238E27FC236}">
                <a16:creationId xmlns:a16="http://schemas.microsoft.com/office/drawing/2014/main" id="{F8B482B6-5411-4F89-AFD1-A1EB1C7A7EE5}"/>
              </a:ext>
            </a:extLst>
          </p:cNvPr>
          <p:cNvSpPr/>
          <p:nvPr/>
        </p:nvSpPr>
        <p:spPr>
          <a:xfrm>
            <a:off x="8985505" y="2372809"/>
            <a:ext cx="1744606" cy="660841"/>
          </a:xfrm>
          <a:prstGeom prst="parallelogram">
            <a:avLst/>
          </a:pr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3AAFE92-A65E-47B4-A20A-8539DA6897A6}"/>
              </a:ext>
            </a:extLst>
          </p:cNvPr>
          <p:cNvGrpSpPr/>
          <p:nvPr/>
        </p:nvGrpSpPr>
        <p:grpSpPr>
          <a:xfrm>
            <a:off x="397240" y="2479141"/>
            <a:ext cx="3264494" cy="2544501"/>
            <a:chOff x="636725" y="1989284"/>
            <a:chExt cx="3264494" cy="2544501"/>
          </a:xfrm>
        </p:grpSpPr>
        <p:sp>
          <p:nvSpPr>
            <p:cNvPr id="13" name="평행 사변형 12">
              <a:extLst>
                <a:ext uri="{FF2B5EF4-FFF2-40B4-BE49-F238E27FC236}">
                  <a16:creationId xmlns:a16="http://schemas.microsoft.com/office/drawing/2014/main" id="{D8F53E55-F4CF-4FCE-A08B-6EACBF1FFDF6}"/>
                </a:ext>
              </a:extLst>
            </p:cNvPr>
            <p:cNvSpPr/>
            <p:nvPr/>
          </p:nvSpPr>
          <p:spPr>
            <a:xfrm>
              <a:off x="1516310" y="3651695"/>
              <a:ext cx="1145247" cy="361000"/>
            </a:xfrm>
            <a:prstGeom prst="parallelogram">
              <a:avLst/>
            </a:prstGeom>
            <a:solidFill>
              <a:schemeClr val="accent2">
                <a:alpha val="7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D8F5FDDE-58E8-4D8B-AFED-7F5FC4D56EF2}"/>
                </a:ext>
              </a:extLst>
            </p:cNvPr>
            <p:cNvGrpSpPr/>
            <p:nvPr/>
          </p:nvGrpSpPr>
          <p:grpSpPr>
            <a:xfrm>
              <a:off x="636725" y="1989284"/>
              <a:ext cx="3264494" cy="2544501"/>
              <a:chOff x="10295528" y="2790627"/>
              <a:chExt cx="1730218" cy="1556182"/>
            </a:xfrm>
          </p:grpSpPr>
          <p:pic>
            <p:nvPicPr>
              <p:cNvPr id="11" name="그림 10">
                <a:extLst>
                  <a:ext uri="{FF2B5EF4-FFF2-40B4-BE49-F238E27FC236}">
                    <a16:creationId xmlns:a16="http://schemas.microsoft.com/office/drawing/2014/main" id="{1F6B95A4-8CBE-4647-9E17-81986ACD9FA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678408" y="2790627"/>
                <a:ext cx="964459" cy="964459"/>
              </a:xfrm>
              <a:prstGeom prst="rect">
                <a:avLst/>
              </a:prstGeom>
            </p:spPr>
          </p:pic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689416FD-34B5-4368-8744-46BFC615DF55}"/>
                  </a:ext>
                </a:extLst>
              </p:cNvPr>
              <p:cNvSpPr txBox="1"/>
              <p:nvPr/>
            </p:nvSpPr>
            <p:spPr>
              <a:xfrm>
                <a:off x="10295528" y="3763290"/>
                <a:ext cx="1730218" cy="5835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800" dirty="0">
                    <a:solidFill>
                      <a:schemeClr val="bg1"/>
                    </a:solidFill>
                    <a:latin typeface="나눔명조 ExtraBold" panose="02020603020101020101" pitchFamily="18" charset="-127"/>
                    <a:ea typeface="나눔명조 ExtraBold" panose="02020603020101020101" pitchFamily="18" charset="-127"/>
                  </a:rPr>
                  <a:t>400</a:t>
                </a:r>
                <a:r>
                  <a:rPr lang="ko-KR" altLang="en-US" sz="2800" dirty="0">
                    <a:solidFill>
                      <a:schemeClr val="bg1"/>
                    </a:solidFill>
                    <a:latin typeface="나눔명조 ExtraBold" panose="02020603020101020101" pitchFamily="18" charset="-127"/>
                    <a:ea typeface="나눔명조 ExtraBold" panose="02020603020101020101" pitchFamily="18" charset="-127"/>
                  </a:rPr>
                  <a:t>개의 개소리</a:t>
                </a:r>
                <a:r>
                  <a:rPr lang="en-US" altLang="ko-KR" sz="2800" dirty="0">
                    <a:solidFill>
                      <a:schemeClr val="bg1"/>
                    </a:solidFill>
                    <a:latin typeface="나눔명조 ExtraBold" panose="02020603020101020101" pitchFamily="18" charset="-127"/>
                    <a:ea typeface="나눔명조 ExtraBold" panose="02020603020101020101" pitchFamily="18" charset="-127"/>
                  </a:rPr>
                  <a:t>.wav</a:t>
                </a:r>
              </a:p>
            </p:txBody>
          </p:sp>
        </p:grpSp>
      </p:grp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B5FD66DC-FDB5-40CA-B52B-C52AD995903D}"/>
              </a:ext>
            </a:extLst>
          </p:cNvPr>
          <p:cNvCxnSpPr>
            <a:cxnSpLocks/>
          </p:cNvCxnSpPr>
          <p:nvPr/>
        </p:nvCxnSpPr>
        <p:spPr>
          <a:xfrm>
            <a:off x="3274670" y="3465513"/>
            <a:ext cx="1743644" cy="0"/>
          </a:xfrm>
          <a:prstGeom prst="line">
            <a:avLst/>
          </a:prstGeom>
          <a:ln w="19050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2655DDB6-1097-46EF-BB84-4991DC5A7FCC}"/>
              </a:ext>
            </a:extLst>
          </p:cNvPr>
          <p:cNvCxnSpPr>
            <a:cxnSpLocks/>
          </p:cNvCxnSpPr>
          <p:nvPr/>
        </p:nvCxnSpPr>
        <p:spPr>
          <a:xfrm>
            <a:off x="7095556" y="3465513"/>
            <a:ext cx="1014301" cy="0"/>
          </a:xfrm>
          <a:prstGeom prst="line">
            <a:avLst/>
          </a:prstGeom>
          <a:ln w="19050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C8FBC61C-553F-4DCD-9A2A-39EBB9C5A84A}"/>
              </a:ext>
            </a:extLst>
          </p:cNvPr>
          <p:cNvCxnSpPr>
            <a:cxnSpLocks/>
          </p:cNvCxnSpPr>
          <p:nvPr/>
        </p:nvCxnSpPr>
        <p:spPr>
          <a:xfrm flipV="1">
            <a:off x="8109857" y="2672080"/>
            <a:ext cx="0" cy="1469473"/>
          </a:xfrm>
          <a:prstGeom prst="line">
            <a:avLst/>
          </a:prstGeom>
          <a:ln w="19050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6AF89534-9A96-4996-87B1-263754990F50}"/>
              </a:ext>
            </a:extLst>
          </p:cNvPr>
          <p:cNvCxnSpPr>
            <a:cxnSpLocks/>
          </p:cNvCxnSpPr>
          <p:nvPr/>
        </p:nvCxnSpPr>
        <p:spPr>
          <a:xfrm flipH="1">
            <a:off x="8109858" y="2682241"/>
            <a:ext cx="875646" cy="0"/>
          </a:xfrm>
          <a:prstGeom prst="line">
            <a:avLst/>
          </a:prstGeom>
          <a:ln w="19050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97BF36D1-E850-46D3-8829-E10CFB1EFEFE}"/>
              </a:ext>
            </a:extLst>
          </p:cNvPr>
          <p:cNvCxnSpPr>
            <a:cxnSpLocks/>
          </p:cNvCxnSpPr>
          <p:nvPr/>
        </p:nvCxnSpPr>
        <p:spPr>
          <a:xfrm flipH="1">
            <a:off x="8109858" y="4141552"/>
            <a:ext cx="830942" cy="0"/>
          </a:xfrm>
          <a:prstGeom prst="line">
            <a:avLst/>
          </a:prstGeom>
          <a:ln w="19050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3D01FB55-7ACC-4BF4-BAC5-EE5185A9792F}"/>
              </a:ext>
            </a:extLst>
          </p:cNvPr>
          <p:cNvSpPr txBox="1"/>
          <p:nvPr/>
        </p:nvSpPr>
        <p:spPr>
          <a:xfrm>
            <a:off x="8664552" y="2314189"/>
            <a:ext cx="23313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개소리</a:t>
            </a:r>
            <a:endParaRPr lang="en-US" altLang="ko-KR" sz="44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C2416BF-FCAE-47F1-8E9A-EFC64D9D822C}"/>
              </a:ext>
            </a:extLst>
          </p:cNvPr>
          <p:cNvSpPr txBox="1"/>
          <p:nvPr/>
        </p:nvSpPr>
        <p:spPr>
          <a:xfrm>
            <a:off x="8433058" y="3879942"/>
            <a:ext cx="23313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Other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57D2B38-9A3B-462A-8577-5DAF679BF339}"/>
              </a:ext>
            </a:extLst>
          </p:cNvPr>
          <p:cNvSpPr txBox="1"/>
          <p:nvPr/>
        </p:nvSpPr>
        <p:spPr>
          <a:xfrm>
            <a:off x="5361546" y="4330151"/>
            <a:ext cx="14689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accent2">
                    <a:lumMod val="40000"/>
                    <a:lumOff val="60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딥러닝</a:t>
            </a:r>
            <a:endParaRPr lang="en-US" altLang="ko-KR" sz="2800" dirty="0">
              <a:solidFill>
                <a:schemeClr val="accent2">
                  <a:lumMod val="40000"/>
                  <a:lumOff val="60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337D7214-30BE-4E38-BCFD-92FB3A2DDC28}"/>
              </a:ext>
            </a:extLst>
          </p:cNvPr>
          <p:cNvGrpSpPr/>
          <p:nvPr/>
        </p:nvGrpSpPr>
        <p:grpSpPr>
          <a:xfrm>
            <a:off x="4598544" y="1853518"/>
            <a:ext cx="3349713" cy="2360263"/>
            <a:chOff x="1807475" y="4125737"/>
            <a:chExt cx="2183702" cy="1617140"/>
          </a:xfrm>
        </p:grpSpPr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94351451-94A2-492B-A2D1-566E35284375}"/>
                </a:ext>
              </a:extLst>
            </p:cNvPr>
            <p:cNvGrpSpPr/>
            <p:nvPr/>
          </p:nvGrpSpPr>
          <p:grpSpPr>
            <a:xfrm>
              <a:off x="2016760" y="4550684"/>
              <a:ext cx="1530050" cy="1192193"/>
              <a:chOff x="1615953" y="4699439"/>
              <a:chExt cx="1530050" cy="1192193"/>
            </a:xfrm>
          </p:grpSpPr>
          <p:sp>
            <p:nvSpPr>
              <p:cNvPr id="24" name="평행 사변형 23">
                <a:extLst>
                  <a:ext uri="{FF2B5EF4-FFF2-40B4-BE49-F238E27FC236}">
                    <a16:creationId xmlns:a16="http://schemas.microsoft.com/office/drawing/2014/main" id="{D47A440F-46CF-4BCD-8F72-09C3BA776137}"/>
                  </a:ext>
                </a:extLst>
              </p:cNvPr>
              <p:cNvSpPr/>
              <p:nvPr/>
            </p:nvSpPr>
            <p:spPr>
              <a:xfrm>
                <a:off x="1615953" y="4699439"/>
                <a:ext cx="1530050" cy="1192193"/>
              </a:xfrm>
              <a:prstGeom prst="parallelogram">
                <a:avLst/>
              </a:prstGeom>
              <a:solidFill>
                <a:srgbClr val="4A4B82">
                  <a:alpha val="74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 dirty="0"/>
              </a:p>
            </p:txBody>
          </p:sp>
          <p:pic>
            <p:nvPicPr>
              <p:cNvPr id="25" name="그림 24">
                <a:extLst>
                  <a:ext uri="{FF2B5EF4-FFF2-40B4-BE49-F238E27FC236}">
                    <a16:creationId xmlns:a16="http://schemas.microsoft.com/office/drawing/2014/main" id="{FF6732E4-F23D-4805-8A1E-A6CEAF3C0F0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883040" y="4727921"/>
                <a:ext cx="1087570" cy="1163711"/>
              </a:xfrm>
              <a:prstGeom prst="rect">
                <a:avLst/>
              </a:prstGeom>
            </p:spPr>
          </p:pic>
        </p:grp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27DD2AF-7134-4CCF-A82D-E68182DC1FF5}"/>
                </a:ext>
              </a:extLst>
            </p:cNvPr>
            <p:cNvSpPr txBox="1"/>
            <p:nvPr/>
          </p:nvSpPr>
          <p:spPr>
            <a:xfrm>
              <a:off x="1807475" y="4125737"/>
              <a:ext cx="2183702" cy="4850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000" dirty="0">
                  <a:solidFill>
                    <a:srgbClr val="E55B2D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Tensor</a:t>
              </a:r>
              <a:r>
                <a:rPr lang="en-US" altLang="ko-KR" sz="4000" dirty="0">
                  <a:solidFill>
                    <a:srgbClr val="F8BF3C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Flow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66039641"/>
      </p:ext>
    </p:extLst>
  </p:cSld>
  <p:clrMapOvr>
    <a:masterClrMapping/>
  </p:clrMapOvr>
  <p:transition>
    <p:push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평행 사변형 51">
            <a:extLst>
              <a:ext uri="{FF2B5EF4-FFF2-40B4-BE49-F238E27FC236}">
                <a16:creationId xmlns:a16="http://schemas.microsoft.com/office/drawing/2014/main" id="{46AE1DDF-B04A-4B9F-B208-6BBF860E4A78}"/>
              </a:ext>
            </a:extLst>
          </p:cNvPr>
          <p:cNvSpPr/>
          <p:nvPr/>
        </p:nvSpPr>
        <p:spPr>
          <a:xfrm>
            <a:off x="9286210" y="868101"/>
            <a:ext cx="1312575" cy="516369"/>
          </a:xfrm>
          <a:prstGeom prst="parallelogram">
            <a:avLst/>
          </a:prstGeom>
          <a:solidFill>
            <a:srgbClr val="4A4B82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평행 사변형 25">
            <a:extLst>
              <a:ext uri="{FF2B5EF4-FFF2-40B4-BE49-F238E27FC236}">
                <a16:creationId xmlns:a16="http://schemas.microsoft.com/office/drawing/2014/main" id="{31258B46-EFE4-454A-9C76-7F19C3C29CAD}"/>
              </a:ext>
            </a:extLst>
          </p:cNvPr>
          <p:cNvSpPr/>
          <p:nvPr/>
        </p:nvSpPr>
        <p:spPr>
          <a:xfrm>
            <a:off x="1593215" y="1412112"/>
            <a:ext cx="1497227" cy="428943"/>
          </a:xfrm>
          <a:prstGeom prst="parallelogram">
            <a:avLst/>
          </a:pr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12BABA42-1E78-4D28-8D7C-9E69C0BFFE27}"/>
              </a:ext>
            </a:extLst>
          </p:cNvPr>
          <p:cNvGrpSpPr/>
          <p:nvPr/>
        </p:nvGrpSpPr>
        <p:grpSpPr>
          <a:xfrm>
            <a:off x="1003051" y="1247442"/>
            <a:ext cx="2701693" cy="3471134"/>
            <a:chOff x="1165095" y="1884048"/>
            <a:chExt cx="2701693" cy="3471134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1914369D-733A-497D-A798-34FDA5AB11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65095" y="2653489"/>
              <a:ext cx="2701693" cy="2701693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D0DE981-6D88-4A3F-B5BA-12BD1E0BD5C0}"/>
                </a:ext>
              </a:extLst>
            </p:cNvPr>
            <p:cNvSpPr txBox="1"/>
            <p:nvPr/>
          </p:nvSpPr>
          <p:spPr>
            <a:xfrm>
              <a:off x="1350244" y="1884048"/>
              <a:ext cx="2331397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4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Server</a:t>
              </a:r>
            </a:p>
          </p:txBody>
        </p:sp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AF016250-CADD-45EA-8A4F-98DB99FBDA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0145" y="2155779"/>
            <a:ext cx="1664310" cy="166431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F4C5CAA-6AAD-40C4-9BFF-3ED2E5D0B8D1}"/>
              </a:ext>
            </a:extLst>
          </p:cNvPr>
          <p:cNvSpPr txBox="1"/>
          <p:nvPr/>
        </p:nvSpPr>
        <p:spPr>
          <a:xfrm>
            <a:off x="5223963" y="3820089"/>
            <a:ext cx="18366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먹은 시간</a:t>
            </a:r>
            <a:endParaRPr lang="en-US" altLang="ko-KR" sz="28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2DDEB19B-45F6-46C9-BB58-AED97AEF0D0B}"/>
              </a:ext>
            </a:extLst>
          </p:cNvPr>
          <p:cNvCxnSpPr>
            <a:cxnSpLocks/>
          </p:cNvCxnSpPr>
          <p:nvPr/>
        </p:nvCxnSpPr>
        <p:spPr>
          <a:xfrm>
            <a:off x="3344119" y="3014101"/>
            <a:ext cx="1743644" cy="0"/>
          </a:xfrm>
          <a:prstGeom prst="line">
            <a:avLst/>
          </a:prstGeom>
          <a:ln w="50800" cap="rnd">
            <a:solidFill>
              <a:schemeClr val="bg1">
                <a:alpha val="63000"/>
              </a:schemeClr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9">
            <a:extLst>
              <a:ext uri="{FF2B5EF4-FFF2-40B4-BE49-F238E27FC236}">
                <a16:creationId xmlns:a16="http://schemas.microsoft.com/office/drawing/2014/main" id="{F4633977-BC3E-43B4-9347-84AA4F583D80}"/>
              </a:ext>
            </a:extLst>
          </p:cNvPr>
          <p:cNvGrpSpPr/>
          <p:nvPr/>
        </p:nvGrpSpPr>
        <p:grpSpPr>
          <a:xfrm>
            <a:off x="3344119" y="2363508"/>
            <a:ext cx="1836674" cy="646331"/>
            <a:chOff x="3236233" y="2380007"/>
            <a:chExt cx="1836674" cy="646331"/>
          </a:xfrm>
        </p:grpSpPr>
        <p:sp>
          <p:nvSpPr>
            <p:cNvPr id="28" name="평행 사변형 27">
              <a:extLst>
                <a:ext uri="{FF2B5EF4-FFF2-40B4-BE49-F238E27FC236}">
                  <a16:creationId xmlns:a16="http://schemas.microsoft.com/office/drawing/2014/main" id="{388C222E-4D67-413F-A55F-2A09ACFAC4AB}"/>
                </a:ext>
              </a:extLst>
            </p:cNvPr>
            <p:cNvSpPr/>
            <p:nvPr/>
          </p:nvSpPr>
          <p:spPr>
            <a:xfrm>
              <a:off x="3667693" y="2493386"/>
              <a:ext cx="973755" cy="419575"/>
            </a:xfrm>
            <a:prstGeom prst="parallelogram">
              <a:avLst/>
            </a:prstGeom>
            <a:solidFill>
              <a:srgbClr val="6A6CAA">
                <a:alpha val="73725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8D8FFEB-F8BC-4183-81F4-C187A78905B2}"/>
                </a:ext>
              </a:extLst>
            </p:cNvPr>
            <p:cNvSpPr txBox="1"/>
            <p:nvPr/>
          </p:nvSpPr>
          <p:spPr>
            <a:xfrm>
              <a:off x="3236233" y="2380007"/>
              <a:ext cx="183667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6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DB</a:t>
              </a:r>
            </a:p>
          </p:txBody>
        </p:sp>
      </p:grp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9F9DAD15-2590-42A4-ADA7-68FC74F56000}"/>
              </a:ext>
            </a:extLst>
          </p:cNvPr>
          <p:cNvCxnSpPr>
            <a:cxnSpLocks/>
          </p:cNvCxnSpPr>
          <p:nvPr/>
        </p:nvCxnSpPr>
        <p:spPr>
          <a:xfrm flipH="1">
            <a:off x="7161561" y="2985256"/>
            <a:ext cx="1507878" cy="0"/>
          </a:xfrm>
          <a:prstGeom prst="line">
            <a:avLst/>
          </a:prstGeom>
          <a:ln w="50800" cap="rnd">
            <a:solidFill>
              <a:schemeClr val="bg1">
                <a:alpha val="63000"/>
              </a:schemeClr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이등변 삼각형 20">
            <a:extLst>
              <a:ext uri="{FF2B5EF4-FFF2-40B4-BE49-F238E27FC236}">
                <a16:creationId xmlns:a16="http://schemas.microsoft.com/office/drawing/2014/main" id="{0A389DB0-1BDE-4A6C-8059-59648CC1EB62}"/>
              </a:ext>
            </a:extLst>
          </p:cNvPr>
          <p:cNvSpPr/>
          <p:nvPr/>
        </p:nvSpPr>
        <p:spPr>
          <a:xfrm rot="11275992">
            <a:off x="6209555" y="1319954"/>
            <a:ext cx="283739" cy="779633"/>
          </a:xfrm>
          <a:prstGeom prst="triangle">
            <a:avLst/>
          </a:prstGeom>
          <a:solidFill>
            <a:srgbClr val="AAAB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이등변 삼각형 34">
            <a:extLst>
              <a:ext uri="{FF2B5EF4-FFF2-40B4-BE49-F238E27FC236}">
                <a16:creationId xmlns:a16="http://schemas.microsoft.com/office/drawing/2014/main" id="{24D65458-D1C6-42A3-92F4-0B4643DFCF3A}"/>
              </a:ext>
            </a:extLst>
          </p:cNvPr>
          <p:cNvSpPr/>
          <p:nvPr/>
        </p:nvSpPr>
        <p:spPr>
          <a:xfrm rot="13065734">
            <a:off x="6832586" y="1563507"/>
            <a:ext cx="283739" cy="779633"/>
          </a:xfrm>
          <a:prstGeom prst="triangle">
            <a:avLst/>
          </a:prstGeom>
          <a:solidFill>
            <a:srgbClr val="AAAB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이등변 삼각형 35">
            <a:extLst>
              <a:ext uri="{FF2B5EF4-FFF2-40B4-BE49-F238E27FC236}">
                <a16:creationId xmlns:a16="http://schemas.microsoft.com/office/drawing/2014/main" id="{570845C0-C62C-4BA2-A711-AC8E80C4B447}"/>
              </a:ext>
            </a:extLst>
          </p:cNvPr>
          <p:cNvSpPr/>
          <p:nvPr/>
        </p:nvSpPr>
        <p:spPr>
          <a:xfrm rot="17700747">
            <a:off x="7189471" y="3102848"/>
            <a:ext cx="283739" cy="779633"/>
          </a:xfrm>
          <a:prstGeom prst="triangle">
            <a:avLst/>
          </a:prstGeom>
          <a:solidFill>
            <a:srgbClr val="AAAB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이등변 삼각형 36">
            <a:extLst>
              <a:ext uri="{FF2B5EF4-FFF2-40B4-BE49-F238E27FC236}">
                <a16:creationId xmlns:a16="http://schemas.microsoft.com/office/drawing/2014/main" id="{CFF40A16-5394-466F-A7AF-E5F2BBB27885}"/>
              </a:ext>
            </a:extLst>
          </p:cNvPr>
          <p:cNvSpPr/>
          <p:nvPr/>
        </p:nvSpPr>
        <p:spPr>
          <a:xfrm rot="3649680">
            <a:off x="4816523" y="3141013"/>
            <a:ext cx="283739" cy="779633"/>
          </a:xfrm>
          <a:prstGeom prst="triangle">
            <a:avLst/>
          </a:prstGeom>
          <a:solidFill>
            <a:srgbClr val="AAAB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이등변 삼각형 37">
            <a:extLst>
              <a:ext uri="{FF2B5EF4-FFF2-40B4-BE49-F238E27FC236}">
                <a16:creationId xmlns:a16="http://schemas.microsoft.com/office/drawing/2014/main" id="{3BF244E5-166C-434C-A0A0-27A28FBE2B9B}"/>
              </a:ext>
            </a:extLst>
          </p:cNvPr>
          <p:cNvSpPr/>
          <p:nvPr/>
        </p:nvSpPr>
        <p:spPr>
          <a:xfrm rot="8429260">
            <a:off x="5125105" y="1567751"/>
            <a:ext cx="283739" cy="779633"/>
          </a:xfrm>
          <a:prstGeom prst="triangle">
            <a:avLst/>
          </a:prstGeom>
          <a:solidFill>
            <a:srgbClr val="AAAB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04B98E16-9C41-4319-8C1E-4E747C9633C5}"/>
              </a:ext>
            </a:extLst>
          </p:cNvPr>
          <p:cNvGrpSpPr/>
          <p:nvPr/>
        </p:nvGrpSpPr>
        <p:grpSpPr>
          <a:xfrm>
            <a:off x="8095919" y="1559816"/>
            <a:ext cx="3713665" cy="3545753"/>
            <a:chOff x="7346240" y="3598987"/>
            <a:chExt cx="3347496" cy="3347496"/>
          </a:xfrm>
        </p:grpSpPr>
        <p:pic>
          <p:nvPicPr>
            <p:cNvPr id="45" name="그림 44">
              <a:extLst>
                <a:ext uri="{FF2B5EF4-FFF2-40B4-BE49-F238E27FC236}">
                  <a16:creationId xmlns:a16="http://schemas.microsoft.com/office/drawing/2014/main" id="{192D429A-6BE9-4F3C-AB43-0F784900C83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46240" y="3598987"/>
              <a:ext cx="3347496" cy="3347496"/>
            </a:xfrm>
            <a:prstGeom prst="rect">
              <a:avLst/>
            </a:prstGeom>
          </p:spPr>
        </p:pic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1FEC024E-89F3-49BB-8BDB-387C4032CFA1}"/>
                </a:ext>
              </a:extLst>
            </p:cNvPr>
            <p:cNvSpPr/>
            <p:nvPr/>
          </p:nvSpPr>
          <p:spPr>
            <a:xfrm>
              <a:off x="8263632" y="4058549"/>
              <a:ext cx="1508256" cy="2427595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39" name="그림 38">
            <a:extLst>
              <a:ext uri="{FF2B5EF4-FFF2-40B4-BE49-F238E27FC236}">
                <a16:creationId xmlns:a16="http://schemas.microsoft.com/office/drawing/2014/main" id="{4BA62959-EB11-43D1-8045-0CCF734B1B4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1533" y="2708550"/>
            <a:ext cx="1135224" cy="1135224"/>
          </a:xfrm>
          <a:prstGeom prst="rect">
            <a:avLst/>
          </a:prstGeom>
        </p:spPr>
      </p:pic>
      <p:grpSp>
        <p:nvGrpSpPr>
          <p:cNvPr id="48" name="그룹 47">
            <a:extLst>
              <a:ext uri="{FF2B5EF4-FFF2-40B4-BE49-F238E27FC236}">
                <a16:creationId xmlns:a16="http://schemas.microsoft.com/office/drawing/2014/main" id="{690E6D35-738F-42C8-A63B-8D0B08E8C6B9}"/>
              </a:ext>
            </a:extLst>
          </p:cNvPr>
          <p:cNvGrpSpPr/>
          <p:nvPr/>
        </p:nvGrpSpPr>
        <p:grpSpPr>
          <a:xfrm>
            <a:off x="6941569" y="2341603"/>
            <a:ext cx="1836674" cy="646331"/>
            <a:chOff x="3236233" y="2380007"/>
            <a:chExt cx="1836674" cy="646331"/>
          </a:xfrm>
        </p:grpSpPr>
        <p:sp>
          <p:nvSpPr>
            <p:cNvPr id="49" name="평행 사변형 48">
              <a:extLst>
                <a:ext uri="{FF2B5EF4-FFF2-40B4-BE49-F238E27FC236}">
                  <a16:creationId xmlns:a16="http://schemas.microsoft.com/office/drawing/2014/main" id="{397F5469-31D3-4392-BC67-2D531E87534A}"/>
                </a:ext>
              </a:extLst>
            </p:cNvPr>
            <p:cNvSpPr/>
            <p:nvPr/>
          </p:nvSpPr>
          <p:spPr>
            <a:xfrm>
              <a:off x="3667693" y="2493386"/>
              <a:ext cx="973755" cy="419575"/>
            </a:xfrm>
            <a:prstGeom prst="parallelogram">
              <a:avLst/>
            </a:prstGeom>
            <a:solidFill>
              <a:srgbClr val="6A6CAA">
                <a:alpha val="73725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A50600FD-608B-46AD-B81F-D120D1CA3369}"/>
                </a:ext>
              </a:extLst>
            </p:cNvPr>
            <p:cNvSpPr txBox="1"/>
            <p:nvPr/>
          </p:nvSpPr>
          <p:spPr>
            <a:xfrm>
              <a:off x="3236233" y="2380007"/>
              <a:ext cx="183667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36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예측</a:t>
              </a:r>
              <a:endParaRPr lang="en-US" altLang="ko-KR" sz="36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E9803691-7075-420B-AD8D-4E943805F204}"/>
              </a:ext>
            </a:extLst>
          </p:cNvPr>
          <p:cNvSpPr txBox="1"/>
          <p:nvPr/>
        </p:nvSpPr>
        <p:spPr>
          <a:xfrm>
            <a:off x="8765704" y="703949"/>
            <a:ext cx="23313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App</a:t>
            </a:r>
          </a:p>
        </p:txBody>
      </p:sp>
    </p:spTree>
    <p:extLst>
      <p:ext uri="{BB962C8B-B14F-4D97-AF65-F5344CB8AC3E}">
        <p14:creationId xmlns:p14="http://schemas.microsoft.com/office/powerpoint/2010/main" val="3596712613"/>
      </p:ext>
    </p:extLst>
  </p:cSld>
  <p:clrMapOvr>
    <a:masterClrMapping/>
  </p:clrMapOvr>
  <p:transition>
    <p:push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12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12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12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120"/>
                                </p:stCondLst>
                                <p:childTnLst>
                                  <p:par>
                                    <p:cTn id="11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12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12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" dur="12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240"/>
                                </p:stCondLst>
                                <p:childTnLst>
                                  <p:par>
                                    <p:cTn id="17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12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12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" dur="12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360"/>
                                </p:stCondLst>
                                <p:childTnLst>
                                  <p:par>
                                    <p:cTn id="23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12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12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" dur="12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480"/>
                                </p:stCondLst>
                                <p:childTnLst>
                                  <p:par>
                                    <p:cTn id="29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" dur="12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12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3" dur="12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4" fill="hold">
                          <p:stCondLst>
                            <p:cond delay="indefinite"/>
                          </p:stCondLst>
                          <p:childTnLst>
                            <p:par>
                              <p:cTn id="3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6" presetID="2" presetClass="entr" presetSubtype="1" fill="hold" nodeType="clickEffect" p14:presetBounceEnd="5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000">
                                          <p:cBhvr additive="base">
                                            <p:cTn id="38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000">
                                          <p:cBhvr additive="base">
                                            <p:cTn id="39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0" fill="hold">
                          <p:stCondLst>
                            <p:cond delay="indefinite"/>
                          </p:stCondLst>
                          <p:childTnLst>
                            <p:par>
                              <p:cTn id="4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2" presetID="2" presetClass="entr" presetSubtype="1" fill="hold" nodeType="clickEffect" p14:presetBounceEnd="5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000">
                                          <p:cBhvr additive="base">
                                            <p:cTn id="44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000">
                                          <p:cBhvr additive="base">
                                            <p:cTn id="45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1" grpId="0" animBg="1"/>
          <p:bldP spid="35" grpId="0" animBg="1"/>
          <p:bldP spid="36" grpId="0" animBg="1"/>
          <p:bldP spid="37" grpId="0" animBg="1"/>
          <p:bldP spid="38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12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12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12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120"/>
                                </p:stCondLst>
                                <p:childTnLst>
                                  <p:par>
                                    <p:cTn id="11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12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12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" dur="12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240"/>
                                </p:stCondLst>
                                <p:childTnLst>
                                  <p:par>
                                    <p:cTn id="17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12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12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" dur="12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360"/>
                                </p:stCondLst>
                                <p:childTnLst>
                                  <p:par>
                                    <p:cTn id="23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12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12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" dur="12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480"/>
                                </p:stCondLst>
                                <p:childTnLst>
                                  <p:par>
                                    <p:cTn id="29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" dur="12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12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3" dur="12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4" fill="hold">
                          <p:stCondLst>
                            <p:cond delay="indefinite"/>
                          </p:stCondLst>
                          <p:childTnLst>
                            <p:par>
                              <p:cTn id="3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6" presetID="2" presetClass="entr" presetSubtype="1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8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9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0" fill="hold">
                          <p:stCondLst>
                            <p:cond delay="indefinite"/>
                          </p:stCondLst>
                          <p:childTnLst>
                            <p:par>
                              <p:cTn id="4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2" presetID="2" presetClass="entr" presetSubtype="1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4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1" grpId="0" animBg="1"/>
          <p:bldP spid="35" grpId="0" animBg="1"/>
          <p:bldP spid="36" grpId="0" animBg="1"/>
          <p:bldP spid="37" grpId="0" animBg="1"/>
          <p:bldP spid="38" grpId="0" animBg="1"/>
        </p:bldLst>
      </p:timing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평행 사변형 25">
            <a:extLst>
              <a:ext uri="{FF2B5EF4-FFF2-40B4-BE49-F238E27FC236}">
                <a16:creationId xmlns:a16="http://schemas.microsoft.com/office/drawing/2014/main" id="{31258B46-EFE4-454A-9C76-7F19C3C29CAD}"/>
              </a:ext>
            </a:extLst>
          </p:cNvPr>
          <p:cNvSpPr/>
          <p:nvPr/>
        </p:nvSpPr>
        <p:spPr>
          <a:xfrm>
            <a:off x="1593215" y="1400537"/>
            <a:ext cx="1497227" cy="428943"/>
          </a:xfrm>
          <a:prstGeom prst="parallelogram">
            <a:avLst/>
          </a:pr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12BABA42-1E78-4D28-8D7C-9E69C0BFFE27}"/>
              </a:ext>
            </a:extLst>
          </p:cNvPr>
          <p:cNvGrpSpPr/>
          <p:nvPr/>
        </p:nvGrpSpPr>
        <p:grpSpPr>
          <a:xfrm>
            <a:off x="1003051" y="1235867"/>
            <a:ext cx="2701693" cy="3471134"/>
            <a:chOff x="1165095" y="1884048"/>
            <a:chExt cx="2701693" cy="3471134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1914369D-733A-497D-A798-34FDA5AB11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65095" y="2653489"/>
              <a:ext cx="2701693" cy="2701693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D0DE981-6D88-4A3F-B5BA-12BD1E0BD5C0}"/>
                </a:ext>
              </a:extLst>
            </p:cNvPr>
            <p:cNvSpPr txBox="1"/>
            <p:nvPr/>
          </p:nvSpPr>
          <p:spPr>
            <a:xfrm>
              <a:off x="1350244" y="1884048"/>
              <a:ext cx="2331397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4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Server</a:t>
              </a: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B69E220C-FBD5-405E-B68B-D9AE2A1776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304" y="1952290"/>
            <a:ext cx="2601185" cy="2601185"/>
          </a:xfrm>
          <a:prstGeom prst="rect">
            <a:avLst/>
          </a:prstGeom>
        </p:spPr>
      </p:pic>
      <p:sp>
        <p:nvSpPr>
          <p:cNvPr id="43" name="평행 사변형 42">
            <a:extLst>
              <a:ext uri="{FF2B5EF4-FFF2-40B4-BE49-F238E27FC236}">
                <a16:creationId xmlns:a16="http://schemas.microsoft.com/office/drawing/2014/main" id="{960FA70C-F455-43AC-9DEC-492B47A093B7}"/>
              </a:ext>
            </a:extLst>
          </p:cNvPr>
          <p:cNvSpPr/>
          <p:nvPr/>
        </p:nvSpPr>
        <p:spPr>
          <a:xfrm>
            <a:off x="8794060" y="3270462"/>
            <a:ext cx="2793493" cy="516369"/>
          </a:xfrm>
          <a:prstGeom prst="parallelogram">
            <a:avLst/>
          </a:prstGeom>
          <a:solidFill>
            <a:srgbClr val="4A4B82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5E30F4F-FF78-4D4C-B1EC-FE96758839E0}"/>
              </a:ext>
            </a:extLst>
          </p:cNvPr>
          <p:cNvSpPr txBox="1"/>
          <p:nvPr/>
        </p:nvSpPr>
        <p:spPr>
          <a:xfrm>
            <a:off x="8473477" y="3113866"/>
            <a:ext cx="343466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 err="1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SmartMart</a:t>
            </a:r>
            <a:endParaRPr lang="en-US" altLang="ko-KR" sz="44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4B69831F-B39A-40F1-A09E-69528220E93E}"/>
              </a:ext>
            </a:extLst>
          </p:cNvPr>
          <p:cNvCxnSpPr>
            <a:cxnSpLocks/>
          </p:cNvCxnSpPr>
          <p:nvPr/>
        </p:nvCxnSpPr>
        <p:spPr>
          <a:xfrm flipH="1" flipV="1">
            <a:off x="6910546" y="2974694"/>
            <a:ext cx="1677869" cy="454306"/>
          </a:xfrm>
          <a:prstGeom prst="line">
            <a:avLst/>
          </a:prstGeom>
          <a:ln w="50800" cap="rnd">
            <a:solidFill>
              <a:schemeClr val="bg1">
                <a:alpha val="63000"/>
              </a:schemeClr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그림 13">
            <a:extLst>
              <a:ext uri="{FF2B5EF4-FFF2-40B4-BE49-F238E27FC236}">
                <a16:creationId xmlns:a16="http://schemas.microsoft.com/office/drawing/2014/main" id="{BFC9E348-E3C2-4C7B-873D-9399FC5E2A6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3491" y="2088946"/>
            <a:ext cx="928444" cy="928444"/>
          </a:xfrm>
          <a:prstGeom prst="rect">
            <a:avLst/>
          </a:prstGeom>
        </p:spPr>
      </p:pic>
      <p:pic>
        <p:nvPicPr>
          <p:cNvPr id="54" name="그림 53">
            <a:extLst>
              <a:ext uri="{FF2B5EF4-FFF2-40B4-BE49-F238E27FC236}">
                <a16:creationId xmlns:a16="http://schemas.microsoft.com/office/drawing/2014/main" id="{095DB6B1-2CAB-4B12-ACC6-5E4C99325CE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235" y="1944296"/>
            <a:ext cx="2601185" cy="2601185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0A090B7B-1801-4A64-96A2-4BE3FB44ED6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616" y="1345320"/>
            <a:ext cx="4021668" cy="4021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707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:fade/>
      </p:transition>
    </mc:Choice>
    <mc:Fallback xmlns="">
      <p:transition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fill="hold" grpId="0" nodeType="afterEffect" p14:presetBounceEnd="525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70833E-6 0.00486 L 0.30794 0.05532 " pathEditMode="relative" rAng="0" ptsTypes="AA" p14:bounceEnd="52500">
                                          <p:cBhvr>
                                            <p:cTn id="6" dur="4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5391" y="252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42" presetClass="path" presetSubtype="0" fill="hold" nodeType="withEffect" p14:presetBounceEnd="525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04167E-6 0.00486 L 0.3069 0.05463 " pathEditMode="relative" rAng="0" ptsTypes="AA" p14:bounceEnd="52500">
                                          <p:cBhvr>
                                            <p:cTn id="8" dur="4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5339" y="2477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25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4" fill="hold">
                          <p:stCondLst>
                            <p:cond delay="indefinite"/>
                          </p:stCondLst>
                          <p:childTnLst>
                            <p:par>
                              <p:cTn id="1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6" presetID="9" presetClass="emph" presetSubtype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indefinite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style.opacity</p:attrName>
                                            </p:attrNameLst>
                                          </p:cBhvr>
                                          <p:to>
                                            <p:strVal val="0.15"/>
                                          </p:to>
                                        </p:set>
                                        <p:animEffect filter="image" prLst="opacity: 0.15">
                                          <p:cBhvr rctx="IE">
                                            <p:cTn id="18" dur="indefinite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9" fill="hold">
                          <p:stCondLst>
                            <p:cond delay="indefinite"/>
                          </p:stCondLst>
                          <p:childTnLst>
                            <p:par>
                              <p:cTn id="2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1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3" dur="25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250"/>
                                </p:stCondLst>
                                <p:childTnLst>
                                  <p:par>
                                    <p:cTn id="2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1" fill="hold">
                          <p:stCondLst>
                            <p:cond delay="indefinite"/>
                          </p:stCondLst>
                          <p:childTnLst>
                            <p:par>
                              <p:cTn id="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3" presetID="2" presetClass="entr" presetSubtype="1" fill="hold" nodeType="click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5" dur="2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36" dur="2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7" fill="hold">
                          <p:stCondLst>
                            <p:cond delay="indefinite"/>
                          </p:stCondLst>
                          <p:childTnLst>
                            <p:par>
                              <p:cTn id="3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9" presetID="2" presetClass="entr" presetSubtype="1" fill="hold" nodeType="clickEffect" p14:presetBounceEnd="5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000">
                                          <p:cBhvr additive="base">
                                            <p:cTn id="41" dur="2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000">
                                          <p:cBhvr additive="base">
                                            <p:cTn id="42" dur="2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250"/>
                                </p:stCondLst>
                                <p:childTnLst>
                                  <p:par>
                                    <p:cTn id="44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6" fill="hold">
                          <p:stCondLst>
                            <p:cond delay="indefinite"/>
                          </p:stCondLst>
                          <p:childTnLst>
                            <p:par>
                              <p:cTn id="4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8" presetID="10" presetClass="exit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49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6" grpId="0" animBg="1"/>
          <p:bldP spid="43" grpId="0" animBg="1"/>
          <p:bldP spid="44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70833E-6 0.00486 L 0.30794 0.05532 " pathEditMode="relative" rAng="0" ptsTypes="AA">
                                          <p:cBhvr>
                                            <p:cTn id="6" dur="4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5391" y="252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04167E-6 0.00486 L 0.3069 0.05463 " pathEditMode="relative" rAng="0" ptsTypes="AA">
                                          <p:cBhvr>
                                            <p:cTn id="8" dur="4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5339" y="2477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25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4" fill="hold">
                          <p:stCondLst>
                            <p:cond delay="indefinite"/>
                          </p:stCondLst>
                          <p:childTnLst>
                            <p:par>
                              <p:cTn id="1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6" presetID="9" presetClass="emph" presetSubtype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indefinite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style.opacity</p:attrName>
                                            </p:attrNameLst>
                                          </p:cBhvr>
                                          <p:to>
                                            <p:strVal val="0.15"/>
                                          </p:to>
                                        </p:set>
                                        <p:animEffect filter="image" prLst="opacity: 0.15">
                                          <p:cBhvr rctx="IE">
                                            <p:cTn id="18" dur="indefinite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9" fill="hold">
                          <p:stCondLst>
                            <p:cond delay="indefinite"/>
                          </p:stCondLst>
                          <p:childTnLst>
                            <p:par>
                              <p:cTn id="2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1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3" dur="25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250"/>
                                </p:stCondLst>
                                <p:childTnLst>
                                  <p:par>
                                    <p:cTn id="2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1" fill="hold">
                          <p:stCondLst>
                            <p:cond delay="indefinite"/>
                          </p:stCondLst>
                          <p:childTnLst>
                            <p:par>
                              <p:cTn id="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3" presetID="2" presetClass="entr" presetSubtype="1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2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2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7" fill="hold">
                          <p:stCondLst>
                            <p:cond delay="indefinite"/>
                          </p:stCondLst>
                          <p:childTnLst>
                            <p:par>
                              <p:cTn id="3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9" presetID="2" presetClass="entr" presetSubtype="1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2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2" dur="2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250"/>
                                </p:stCondLst>
                                <p:childTnLst>
                                  <p:par>
                                    <p:cTn id="44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6" fill="hold">
                          <p:stCondLst>
                            <p:cond delay="indefinite"/>
                          </p:stCondLst>
                          <p:childTnLst>
                            <p:par>
                              <p:cTn id="4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8" presetID="10" presetClass="exit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49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6" grpId="0" animBg="1"/>
          <p:bldP spid="43" grpId="0" animBg="1"/>
          <p:bldP spid="44" grpId="0"/>
        </p:bldLst>
      </p:timing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평행 사변형 22">
            <a:extLst>
              <a:ext uri="{FF2B5EF4-FFF2-40B4-BE49-F238E27FC236}">
                <a16:creationId xmlns:a16="http://schemas.microsoft.com/office/drawing/2014/main" id="{677241F8-D8B1-448C-9774-F225F48A53CF}"/>
              </a:ext>
            </a:extLst>
          </p:cNvPr>
          <p:cNvSpPr/>
          <p:nvPr/>
        </p:nvSpPr>
        <p:spPr>
          <a:xfrm>
            <a:off x="3712169" y="3044279"/>
            <a:ext cx="2106741" cy="769441"/>
          </a:xfrm>
          <a:prstGeom prst="parallelogram">
            <a:avLst/>
          </a:pr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8692E5D-0211-44C4-AD4D-D1D61060A839}"/>
              </a:ext>
            </a:extLst>
          </p:cNvPr>
          <p:cNvSpPr txBox="1"/>
          <p:nvPr/>
        </p:nvSpPr>
        <p:spPr>
          <a:xfrm>
            <a:off x="12192000" y="547697"/>
            <a:ext cx="130023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나눔고딕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140984-A583-43C1-B4A1-5BBAF652D6AE}"/>
              </a:ext>
            </a:extLst>
          </p:cNvPr>
          <p:cNvSpPr txBox="1"/>
          <p:nvPr/>
        </p:nvSpPr>
        <p:spPr>
          <a:xfrm>
            <a:off x="12192000" y="134684"/>
            <a:ext cx="1407680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명조" panose="02020603020101020101" pitchFamily="18" charset="-127"/>
                <a:ea typeface="나눔명조" panose="02020603020101020101" pitchFamily="18" charset="-127"/>
              </a:rPr>
              <a:t>나눔명조</a:t>
            </a:r>
            <a:endParaRPr lang="ko-KR" altLang="en-US" sz="2215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8EF645-FF33-49E0-A2F5-7927AB930E16}"/>
              </a:ext>
            </a:extLst>
          </p:cNvPr>
          <p:cNvSpPr txBox="1"/>
          <p:nvPr/>
        </p:nvSpPr>
        <p:spPr>
          <a:xfrm>
            <a:off x="12193822" y="1011257"/>
            <a:ext cx="174639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나눔바른고딕</a:t>
            </a:r>
            <a:endParaRPr lang="ko-KR" altLang="en-US" sz="2215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E708F10-E5E1-4D1A-9DCD-436224290FB6}"/>
              </a:ext>
            </a:extLst>
          </p:cNvPr>
          <p:cNvSpPr txBox="1"/>
          <p:nvPr/>
        </p:nvSpPr>
        <p:spPr>
          <a:xfrm>
            <a:off x="2390764" y="2967335"/>
            <a:ext cx="67364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세번째 </a:t>
            </a:r>
            <a:r>
              <a:rPr lang="en-US" altLang="ko-KR" sz="5400" b="1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|</a:t>
            </a:r>
            <a:r>
              <a:rPr lang="en-US" altLang="ko-KR" sz="54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 HW</a:t>
            </a:r>
          </a:p>
        </p:txBody>
      </p:sp>
    </p:spTree>
    <p:extLst>
      <p:ext uri="{BB962C8B-B14F-4D97-AF65-F5344CB8AC3E}">
        <p14:creationId xmlns:p14="http://schemas.microsoft.com/office/powerpoint/2010/main" val="2833296908"/>
      </p:ext>
    </p:extLst>
  </p:cSld>
  <p:clrMapOvr>
    <a:masterClrMapping/>
  </p:clrMapOvr>
  <p:transition>
    <p:push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28692E5D-0211-44C4-AD4D-D1D61060A839}"/>
              </a:ext>
            </a:extLst>
          </p:cNvPr>
          <p:cNvSpPr txBox="1"/>
          <p:nvPr/>
        </p:nvSpPr>
        <p:spPr>
          <a:xfrm>
            <a:off x="12192000" y="547697"/>
            <a:ext cx="130023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나눔고딕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140984-A583-43C1-B4A1-5BBAF652D6AE}"/>
              </a:ext>
            </a:extLst>
          </p:cNvPr>
          <p:cNvSpPr txBox="1"/>
          <p:nvPr/>
        </p:nvSpPr>
        <p:spPr>
          <a:xfrm>
            <a:off x="12192000" y="134684"/>
            <a:ext cx="1407680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명조" panose="02020603020101020101" pitchFamily="18" charset="-127"/>
                <a:ea typeface="나눔명조" panose="02020603020101020101" pitchFamily="18" charset="-127"/>
              </a:rPr>
              <a:t>나눔명조</a:t>
            </a:r>
            <a:endParaRPr lang="ko-KR" altLang="en-US" sz="2215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8EF645-FF33-49E0-A2F5-7927AB930E16}"/>
              </a:ext>
            </a:extLst>
          </p:cNvPr>
          <p:cNvSpPr txBox="1"/>
          <p:nvPr/>
        </p:nvSpPr>
        <p:spPr>
          <a:xfrm>
            <a:off x="12193822" y="1011257"/>
            <a:ext cx="174639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나눔바른고딕</a:t>
            </a:r>
            <a:endParaRPr lang="ko-KR" altLang="en-US" sz="2215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C0B07DD3-A41A-455A-B5CE-CA113F96AFAB}"/>
              </a:ext>
            </a:extLst>
          </p:cNvPr>
          <p:cNvGrpSpPr/>
          <p:nvPr/>
        </p:nvGrpSpPr>
        <p:grpSpPr>
          <a:xfrm>
            <a:off x="1441199" y="1943739"/>
            <a:ext cx="2123535" cy="2277827"/>
            <a:chOff x="3057135" y="2275915"/>
            <a:chExt cx="2123535" cy="2277827"/>
          </a:xfrm>
        </p:grpSpPr>
        <p:sp>
          <p:nvSpPr>
            <p:cNvPr id="69" name="평행 사변형 68">
              <a:extLst>
                <a:ext uri="{FF2B5EF4-FFF2-40B4-BE49-F238E27FC236}">
                  <a16:creationId xmlns:a16="http://schemas.microsoft.com/office/drawing/2014/main" id="{EF480EEC-6117-4444-B687-174A09C0D2C3}"/>
                </a:ext>
              </a:extLst>
            </p:cNvPr>
            <p:cNvSpPr/>
            <p:nvPr/>
          </p:nvSpPr>
          <p:spPr>
            <a:xfrm>
              <a:off x="3057135" y="2847371"/>
              <a:ext cx="2123535" cy="1706371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9B30C541-922C-46C1-BA9F-758BA78C8C4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57136" y="2275915"/>
              <a:ext cx="2123534" cy="2123534"/>
            </a:xfrm>
            <a:prstGeom prst="rect">
              <a:avLst/>
            </a:prstGeom>
          </p:spPr>
        </p:pic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0744A064-70DF-46A3-9B81-4436C9D4085C}"/>
              </a:ext>
            </a:extLst>
          </p:cNvPr>
          <p:cNvGrpSpPr/>
          <p:nvPr/>
        </p:nvGrpSpPr>
        <p:grpSpPr>
          <a:xfrm>
            <a:off x="8913173" y="2582555"/>
            <a:ext cx="2302806" cy="1617369"/>
            <a:chOff x="9352901" y="2504271"/>
            <a:chExt cx="2302806" cy="1617369"/>
          </a:xfrm>
        </p:grpSpPr>
        <p:sp>
          <p:nvSpPr>
            <p:cNvPr id="78" name="평행 사변형 77">
              <a:extLst>
                <a:ext uri="{FF2B5EF4-FFF2-40B4-BE49-F238E27FC236}">
                  <a16:creationId xmlns:a16="http://schemas.microsoft.com/office/drawing/2014/main" id="{8CC3D501-41E0-4F99-9923-CACBDC2E8030}"/>
                </a:ext>
              </a:extLst>
            </p:cNvPr>
            <p:cNvSpPr/>
            <p:nvPr/>
          </p:nvSpPr>
          <p:spPr>
            <a:xfrm>
              <a:off x="9352901" y="2584087"/>
              <a:ext cx="2302806" cy="1537553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44631088-EF91-4E34-9B08-0FDCD3B6BB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02869" y="2504271"/>
              <a:ext cx="1586141" cy="1586141"/>
            </a:xfrm>
            <a:prstGeom prst="rect">
              <a:avLst/>
            </a:prstGeom>
          </p:spPr>
        </p:pic>
      </p:grpSp>
      <p:pic>
        <p:nvPicPr>
          <p:cNvPr id="65" name="그림 64">
            <a:extLst>
              <a:ext uri="{FF2B5EF4-FFF2-40B4-BE49-F238E27FC236}">
                <a16:creationId xmlns:a16="http://schemas.microsoft.com/office/drawing/2014/main" id="{D585CAC3-18E1-4379-AEDD-25F107FF2B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125550" y="257405"/>
            <a:ext cx="1940899" cy="1940899"/>
          </a:xfrm>
          <a:prstGeom prst="rect">
            <a:avLst/>
          </a:prstGeom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E6C4BB7F-B404-4E80-B4C2-8720A457A609}"/>
              </a:ext>
            </a:extLst>
          </p:cNvPr>
          <p:cNvGrpSpPr/>
          <p:nvPr/>
        </p:nvGrpSpPr>
        <p:grpSpPr>
          <a:xfrm>
            <a:off x="4646888" y="2480470"/>
            <a:ext cx="3258621" cy="1940898"/>
            <a:chOff x="5612628" y="2458551"/>
            <a:chExt cx="3258621" cy="1940898"/>
          </a:xfrm>
        </p:grpSpPr>
        <p:sp>
          <p:nvSpPr>
            <p:cNvPr id="77" name="평행 사변형 76">
              <a:extLst>
                <a:ext uri="{FF2B5EF4-FFF2-40B4-BE49-F238E27FC236}">
                  <a16:creationId xmlns:a16="http://schemas.microsoft.com/office/drawing/2014/main" id="{26DF14F0-040F-4AE5-85AB-8C00A0B44CA4}"/>
                </a:ext>
              </a:extLst>
            </p:cNvPr>
            <p:cNvSpPr/>
            <p:nvPr/>
          </p:nvSpPr>
          <p:spPr>
            <a:xfrm>
              <a:off x="5612628" y="2467662"/>
              <a:ext cx="3258621" cy="1740040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486C87E4-E679-4FD9-AD80-06813B43A600}"/>
                </a:ext>
              </a:extLst>
            </p:cNvPr>
            <p:cNvGrpSpPr/>
            <p:nvPr/>
          </p:nvGrpSpPr>
          <p:grpSpPr>
            <a:xfrm>
              <a:off x="5751620" y="2458551"/>
              <a:ext cx="2730401" cy="1940898"/>
              <a:chOff x="8801313" y="2788694"/>
              <a:chExt cx="2730401" cy="1940898"/>
            </a:xfrm>
          </p:grpSpPr>
          <p:pic>
            <p:nvPicPr>
              <p:cNvPr id="10" name="그림 9">
                <a:extLst>
                  <a:ext uri="{FF2B5EF4-FFF2-40B4-BE49-F238E27FC236}">
                    <a16:creationId xmlns:a16="http://schemas.microsoft.com/office/drawing/2014/main" id="{DA172471-5CDF-4FF3-A3CA-8934770C520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801313" y="2914231"/>
                <a:ext cx="971244" cy="971244"/>
              </a:xfrm>
              <a:prstGeom prst="rect">
                <a:avLst/>
              </a:prstGeom>
            </p:spPr>
          </p:pic>
          <p:pic>
            <p:nvPicPr>
              <p:cNvPr id="68" name="그림 67">
                <a:extLst>
                  <a:ext uri="{FF2B5EF4-FFF2-40B4-BE49-F238E27FC236}">
                    <a16:creationId xmlns:a16="http://schemas.microsoft.com/office/drawing/2014/main" id="{F9954726-27FB-4F33-954D-CF6837A8F63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590816" y="2788694"/>
                <a:ext cx="1940898" cy="1940898"/>
              </a:xfrm>
              <a:prstGeom prst="rect">
                <a:avLst/>
              </a:prstGeom>
            </p:spPr>
          </p:pic>
        </p:grp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3E804E22-0040-47AE-AA82-50B92B1E3F3F}"/>
              </a:ext>
            </a:extLst>
          </p:cNvPr>
          <p:cNvSpPr txBox="1"/>
          <p:nvPr/>
        </p:nvSpPr>
        <p:spPr>
          <a:xfrm>
            <a:off x="1030382" y="4315563"/>
            <a:ext cx="26905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: [</a:t>
            </a:r>
            <a:r>
              <a:rPr lang="ko-KR" altLang="en-US" sz="36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듣다</a:t>
            </a:r>
            <a:r>
              <a:rPr lang="en-US" altLang="ko-KR" sz="36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]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59CD7C2E-AF3B-4F63-A64E-DB2603A9E956}"/>
              </a:ext>
            </a:extLst>
          </p:cNvPr>
          <p:cNvSpPr txBox="1"/>
          <p:nvPr/>
        </p:nvSpPr>
        <p:spPr>
          <a:xfrm>
            <a:off x="4758191" y="4273457"/>
            <a:ext cx="26905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: [</a:t>
            </a:r>
            <a:r>
              <a:rPr lang="ko-KR" altLang="en-US" sz="36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먹이다</a:t>
            </a:r>
            <a:r>
              <a:rPr lang="en-US" altLang="ko-KR" sz="36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]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D59C292C-A064-4EF9-818E-41751C5AF72F}"/>
              </a:ext>
            </a:extLst>
          </p:cNvPr>
          <p:cNvSpPr txBox="1"/>
          <p:nvPr/>
        </p:nvSpPr>
        <p:spPr>
          <a:xfrm>
            <a:off x="8522548" y="4248512"/>
            <a:ext cx="26905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: [</a:t>
            </a:r>
            <a:r>
              <a:rPr lang="ko-KR" altLang="en-US" sz="36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보다</a:t>
            </a:r>
            <a:r>
              <a:rPr lang="en-US" altLang="ko-KR" sz="36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3758181246"/>
      </p:ext>
    </p:extLst>
  </p:cSld>
  <p:clrMapOvr>
    <a:masterClrMapping/>
  </p:clrMapOvr>
  <p:transition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" grpId="0"/>
      <p:bldP spid="80" grpId="0"/>
      <p:bldP spid="8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평행 사변형 22">
            <a:extLst>
              <a:ext uri="{FF2B5EF4-FFF2-40B4-BE49-F238E27FC236}">
                <a16:creationId xmlns:a16="http://schemas.microsoft.com/office/drawing/2014/main" id="{677241F8-D8B1-448C-9774-F225F48A53CF}"/>
              </a:ext>
            </a:extLst>
          </p:cNvPr>
          <p:cNvSpPr/>
          <p:nvPr/>
        </p:nvSpPr>
        <p:spPr>
          <a:xfrm>
            <a:off x="3712169" y="3044279"/>
            <a:ext cx="2106741" cy="769441"/>
          </a:xfrm>
          <a:prstGeom prst="parallelogram">
            <a:avLst/>
          </a:pr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8692E5D-0211-44C4-AD4D-D1D61060A839}"/>
              </a:ext>
            </a:extLst>
          </p:cNvPr>
          <p:cNvSpPr txBox="1"/>
          <p:nvPr/>
        </p:nvSpPr>
        <p:spPr>
          <a:xfrm>
            <a:off x="12192000" y="547697"/>
            <a:ext cx="130023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나눔고딕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140984-A583-43C1-B4A1-5BBAF652D6AE}"/>
              </a:ext>
            </a:extLst>
          </p:cNvPr>
          <p:cNvSpPr txBox="1"/>
          <p:nvPr/>
        </p:nvSpPr>
        <p:spPr>
          <a:xfrm>
            <a:off x="12192000" y="134684"/>
            <a:ext cx="1407680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명조" panose="02020603020101020101" pitchFamily="18" charset="-127"/>
                <a:ea typeface="나눔명조" panose="02020603020101020101" pitchFamily="18" charset="-127"/>
              </a:rPr>
              <a:t>나눔명조</a:t>
            </a:r>
            <a:endParaRPr lang="ko-KR" altLang="en-US" sz="2215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8EF645-FF33-49E0-A2F5-7927AB930E16}"/>
              </a:ext>
            </a:extLst>
          </p:cNvPr>
          <p:cNvSpPr txBox="1"/>
          <p:nvPr/>
        </p:nvSpPr>
        <p:spPr>
          <a:xfrm>
            <a:off x="12193822" y="1011257"/>
            <a:ext cx="174639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나눔바른고딕</a:t>
            </a:r>
            <a:endParaRPr lang="ko-KR" altLang="en-US" sz="2215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E708F10-E5E1-4D1A-9DCD-436224290FB6}"/>
              </a:ext>
            </a:extLst>
          </p:cNvPr>
          <p:cNvSpPr txBox="1"/>
          <p:nvPr/>
        </p:nvSpPr>
        <p:spPr>
          <a:xfrm>
            <a:off x="2714857" y="2967335"/>
            <a:ext cx="67364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네번째 </a:t>
            </a:r>
            <a:r>
              <a:rPr lang="en-US" altLang="ko-KR" sz="5400" b="1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| </a:t>
            </a:r>
            <a:r>
              <a:rPr lang="ko-KR" altLang="en-US" sz="5400" b="1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마무리</a:t>
            </a:r>
            <a:endParaRPr lang="en-US" altLang="ko-KR" sz="54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6568151"/>
      </p:ext>
    </p:extLst>
  </p:cSld>
  <p:clrMapOvr>
    <a:masterClrMapping/>
  </p:clrMapOvr>
  <p:transition>
    <p:push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타원 25">
            <a:extLst>
              <a:ext uri="{FF2B5EF4-FFF2-40B4-BE49-F238E27FC236}">
                <a16:creationId xmlns:a16="http://schemas.microsoft.com/office/drawing/2014/main" id="{42D555E2-59DB-4519-800F-ECFBF32678E4}"/>
              </a:ext>
            </a:extLst>
          </p:cNvPr>
          <p:cNvSpPr/>
          <p:nvPr/>
        </p:nvSpPr>
        <p:spPr>
          <a:xfrm>
            <a:off x="1665474" y="2058913"/>
            <a:ext cx="2480336" cy="2480336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19050">
            <a:solidFill>
              <a:srgbClr val="4D23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722EA48F-134C-48C7-BE19-F12D7EBB65BF}"/>
              </a:ext>
            </a:extLst>
          </p:cNvPr>
          <p:cNvSpPr/>
          <p:nvPr/>
        </p:nvSpPr>
        <p:spPr>
          <a:xfrm>
            <a:off x="1665474" y="2058913"/>
            <a:ext cx="2480336" cy="2480336"/>
          </a:xfrm>
          <a:prstGeom prst="ellipse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8692E5D-0211-44C4-AD4D-D1D61060A839}"/>
              </a:ext>
            </a:extLst>
          </p:cNvPr>
          <p:cNvSpPr txBox="1"/>
          <p:nvPr/>
        </p:nvSpPr>
        <p:spPr>
          <a:xfrm>
            <a:off x="12192000" y="547697"/>
            <a:ext cx="130023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나눔고딕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140984-A583-43C1-B4A1-5BBAF652D6AE}"/>
              </a:ext>
            </a:extLst>
          </p:cNvPr>
          <p:cNvSpPr txBox="1"/>
          <p:nvPr/>
        </p:nvSpPr>
        <p:spPr>
          <a:xfrm>
            <a:off x="12192000" y="134684"/>
            <a:ext cx="1407680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명조" panose="02020603020101020101" pitchFamily="18" charset="-127"/>
                <a:ea typeface="나눔명조" panose="02020603020101020101" pitchFamily="18" charset="-127"/>
              </a:rPr>
              <a:t>나눔명조</a:t>
            </a:r>
            <a:endParaRPr lang="ko-KR" altLang="en-US" sz="2215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8EF645-FF33-49E0-A2F5-7927AB930E16}"/>
              </a:ext>
            </a:extLst>
          </p:cNvPr>
          <p:cNvSpPr txBox="1"/>
          <p:nvPr/>
        </p:nvSpPr>
        <p:spPr>
          <a:xfrm>
            <a:off x="12193822" y="1011257"/>
            <a:ext cx="174639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나눔바른고딕</a:t>
            </a:r>
            <a:endParaRPr lang="ko-KR" altLang="en-US" sz="2215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DA82789A-15EE-405C-9B04-03FCDACDB6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8130" y="2481569"/>
            <a:ext cx="1635024" cy="1635024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40FF8309-0AB1-43AD-9BF1-2BC059AF71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1640" y="2481568"/>
            <a:ext cx="1635024" cy="1635024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A8BE7A48-5AF0-4E0B-A14F-C508C782824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6230" y="2481569"/>
            <a:ext cx="1635024" cy="1635024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38E3B85E-08BE-4FE8-9FE3-38D57001B96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4677" y="2481568"/>
            <a:ext cx="1635025" cy="163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45813"/>
      </p:ext>
    </p:extLst>
  </p:cSld>
  <p:clrMapOvr>
    <a:masterClrMapping/>
  </p:clrMapOvr>
  <p:transition>
    <p:push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clickEffect" p14:presetBounceEnd="5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000">
                                          <p:cBhvr additive="base">
                                            <p:cTn id="7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000">
                                          <p:cBhvr additive="base">
                                            <p:cTn id="8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 p14:presetBounceEnd="5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000">
                                          <p:cBhvr additive="base">
                                            <p:cTn id="11" dur="7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000">
                                          <p:cBhvr additive="base">
                                            <p:cTn id="12" dur="7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3" fill="hold">
                          <p:stCondLst>
                            <p:cond delay="indefinite"/>
                          </p:stCondLst>
                          <p:childTnLst>
                            <p:par>
                              <p:cTn id="1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5" presetID="42" presetClass="path" presetSubtype="0" accel="50000" fill="hold" grpId="1" nodeType="clickEffect" p14:presetBounceEnd="5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1.25E-6 1.48148E-6 L 0.17656 1.48148E-6 " pathEditMode="relative" rAng="0" ptsTypes="AA" p14:bounceEnd="56000">
                                          <p:cBhvr>
                                            <p:cTn id="16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828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" presetID="42" presetClass="path" presetSubtype="0" accel="50000" fill="hold" grpId="1" nodeType="withEffect" p14:presetBounceEnd="5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1.25E-6 1.48148E-6 L 0.17656 1.48148E-6 " pathEditMode="relative" rAng="0" ptsTypes="AA" p14:bounceEnd="56000">
                                          <p:cBhvr>
                                            <p:cTn id="18" dur="7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828" y="0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9" fill="hold">
                          <p:stCondLst>
                            <p:cond delay="indefinite"/>
                          </p:stCondLst>
                          <p:childTnLst>
                            <p:par>
                              <p:cTn id="2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1" presetID="42" presetClass="path" presetSubtype="0" accel="50000" fill="hold" grpId="2" nodeType="clickEffect" p14:presetBounceEnd="5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17656 1.48148E-6 L 0.35378 1.48148E-6 " pathEditMode="relative" rAng="0" ptsTypes="AA" p14:bounceEnd="56000">
                                          <p:cBhvr>
                                            <p:cTn id="22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854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3" presetID="42" presetClass="path" presetSubtype="0" accel="50000" fill="hold" grpId="2" nodeType="withEffect" p14:presetBounceEnd="5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17656 1.48148E-6 L 0.35378 1.48148E-6 " pathEditMode="relative" rAng="0" ptsTypes="AA" p14:bounceEnd="56000">
                                          <p:cBhvr>
                                            <p:cTn id="24" dur="7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854" y="0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5" fill="hold">
                          <p:stCondLst>
                            <p:cond delay="indefinite"/>
                          </p:stCondLst>
                          <p:childTnLst>
                            <p:par>
                              <p:cTn id="2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7" presetID="42" presetClass="path" presetSubtype="0" accel="50000" fill="hold" grpId="3" nodeType="clickEffect" p14:presetBounceEnd="5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35378 1.48148E-6 L 0.52969 1.48148E-6 " pathEditMode="relative" rAng="0" ptsTypes="AA" p14:bounceEnd="56000">
                                          <p:cBhvr>
                                            <p:cTn id="28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789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9" presetID="42" presetClass="path" presetSubtype="0" accel="50000" fill="hold" grpId="3" nodeType="withEffect" p14:presetBounceEnd="5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35378 1.48148E-6 L 0.5306 0.00231 " pathEditMode="relative" rAng="0" ptsTypes="AA" p14:bounceEnd="56000">
                                          <p:cBhvr>
                                            <p:cTn id="30" dur="7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841" y="116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6" grpId="0" animBg="1"/>
          <p:bldP spid="26" grpId="1" animBg="1"/>
          <p:bldP spid="26" grpId="2" animBg="1"/>
          <p:bldP spid="26" grpId="3" animBg="1"/>
          <p:bldP spid="5" grpId="0" animBg="1"/>
          <p:bldP spid="5" grpId="1" animBg="1"/>
          <p:bldP spid="5" grpId="2" animBg="1"/>
          <p:bldP spid="5" grpId="3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3" fill="hold">
                          <p:stCondLst>
                            <p:cond delay="indefinite"/>
                          </p:stCondLst>
                          <p:childTnLst>
                            <p:par>
                              <p:cTn id="1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5" presetID="42" presetClass="path" presetSubtype="0" accel="5000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1.25E-6 1.48148E-6 L 0.17656 1.48148E-6 " pathEditMode="relative" rAng="0" ptsTypes="AA">
                                          <p:cBhvr>
                                            <p:cTn id="16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828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" presetID="42" presetClass="path" presetSubtype="0" accel="5000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1.25E-6 1.48148E-6 L 0.17656 1.48148E-6 " pathEditMode="relative" rAng="0" ptsTypes="AA">
                                          <p:cBhvr>
                                            <p:cTn id="18" dur="7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828" y="0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9" fill="hold">
                          <p:stCondLst>
                            <p:cond delay="indefinite"/>
                          </p:stCondLst>
                          <p:childTnLst>
                            <p:par>
                              <p:cTn id="2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1" presetID="42" presetClass="path" presetSubtype="0" accel="50000" fill="hold" grpId="2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17656 1.48148E-6 L 0.35378 1.48148E-6 " pathEditMode="relative" rAng="0" ptsTypes="AA">
                                          <p:cBhvr>
                                            <p:cTn id="22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854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3" presetID="42" presetClass="path" presetSubtype="0" accel="5000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17656 1.48148E-6 L 0.35378 1.48148E-6 " pathEditMode="relative" rAng="0" ptsTypes="AA">
                                          <p:cBhvr>
                                            <p:cTn id="24" dur="7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854" y="0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5" fill="hold">
                          <p:stCondLst>
                            <p:cond delay="indefinite"/>
                          </p:stCondLst>
                          <p:childTnLst>
                            <p:par>
                              <p:cTn id="2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7" presetID="42" presetClass="path" presetSubtype="0" accel="50000" fill="hold" grpId="3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35378 1.48148E-6 L 0.52969 1.48148E-6 " pathEditMode="relative" rAng="0" ptsTypes="AA">
                                          <p:cBhvr>
                                            <p:cTn id="28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789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9" presetID="42" presetClass="path" presetSubtype="0" accel="50000" fill="hold" grpId="3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35378 1.48148E-6 L 0.5306 0.00231 " pathEditMode="relative" rAng="0" ptsTypes="AA">
                                          <p:cBhvr>
                                            <p:cTn id="30" dur="7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841" y="116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6" grpId="0" animBg="1"/>
          <p:bldP spid="26" grpId="1" animBg="1"/>
          <p:bldP spid="26" grpId="2" animBg="1"/>
          <p:bldP spid="26" grpId="3" animBg="1"/>
          <p:bldP spid="5" grpId="0" animBg="1"/>
          <p:bldP spid="5" grpId="1" animBg="1"/>
          <p:bldP spid="5" grpId="2" animBg="1"/>
          <p:bldP spid="5" grpId="3" animBg="1"/>
        </p:bldLst>
      </p:timing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타원 25">
            <a:extLst>
              <a:ext uri="{FF2B5EF4-FFF2-40B4-BE49-F238E27FC236}">
                <a16:creationId xmlns:a16="http://schemas.microsoft.com/office/drawing/2014/main" id="{42D555E2-59DB-4519-800F-ECFBF32678E4}"/>
              </a:ext>
            </a:extLst>
          </p:cNvPr>
          <p:cNvSpPr/>
          <p:nvPr/>
        </p:nvSpPr>
        <p:spPr>
          <a:xfrm>
            <a:off x="1665474" y="2058913"/>
            <a:ext cx="2480336" cy="2480336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19050">
            <a:solidFill>
              <a:srgbClr val="4D23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722EA48F-134C-48C7-BE19-F12D7EBB65BF}"/>
              </a:ext>
            </a:extLst>
          </p:cNvPr>
          <p:cNvSpPr/>
          <p:nvPr/>
        </p:nvSpPr>
        <p:spPr>
          <a:xfrm>
            <a:off x="1665474" y="2058913"/>
            <a:ext cx="2480336" cy="2480336"/>
          </a:xfrm>
          <a:prstGeom prst="ellipse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548BB317-1D2B-43E9-90CB-35174273DF12}"/>
              </a:ext>
            </a:extLst>
          </p:cNvPr>
          <p:cNvSpPr/>
          <p:nvPr/>
        </p:nvSpPr>
        <p:spPr>
          <a:xfrm>
            <a:off x="8178984" y="2058913"/>
            <a:ext cx="2480336" cy="2480336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19050">
            <a:solidFill>
              <a:srgbClr val="4D23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24A0A151-15BC-4D26-A5A6-8E279F25A57A}"/>
              </a:ext>
            </a:extLst>
          </p:cNvPr>
          <p:cNvSpPr/>
          <p:nvPr/>
        </p:nvSpPr>
        <p:spPr>
          <a:xfrm>
            <a:off x="5978572" y="2058913"/>
            <a:ext cx="2480336" cy="2480336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19050">
            <a:solidFill>
              <a:srgbClr val="4D23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11B0A433-0600-4E70-8792-665527CCA3CE}"/>
              </a:ext>
            </a:extLst>
          </p:cNvPr>
          <p:cNvSpPr/>
          <p:nvPr/>
        </p:nvSpPr>
        <p:spPr>
          <a:xfrm>
            <a:off x="3778157" y="2058913"/>
            <a:ext cx="2480336" cy="2480336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19050">
            <a:solidFill>
              <a:srgbClr val="4D23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CA35BE3E-F700-4B9A-9D0B-CFCD682AC027}"/>
              </a:ext>
            </a:extLst>
          </p:cNvPr>
          <p:cNvSpPr/>
          <p:nvPr/>
        </p:nvSpPr>
        <p:spPr>
          <a:xfrm>
            <a:off x="3778157" y="2058913"/>
            <a:ext cx="2480336" cy="2480336"/>
          </a:xfrm>
          <a:prstGeom prst="ellipse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9B81B240-2CFE-4113-84B9-901B617395F6}"/>
              </a:ext>
            </a:extLst>
          </p:cNvPr>
          <p:cNvSpPr/>
          <p:nvPr/>
        </p:nvSpPr>
        <p:spPr>
          <a:xfrm>
            <a:off x="5978572" y="2058913"/>
            <a:ext cx="2480336" cy="2480336"/>
          </a:xfrm>
          <a:prstGeom prst="ellipse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8A34C947-562A-4B5B-93F3-BCB494DA59FD}"/>
              </a:ext>
            </a:extLst>
          </p:cNvPr>
          <p:cNvSpPr/>
          <p:nvPr/>
        </p:nvSpPr>
        <p:spPr>
          <a:xfrm>
            <a:off x="8178984" y="2058913"/>
            <a:ext cx="2480336" cy="2480336"/>
          </a:xfrm>
          <a:prstGeom prst="ellipse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8692E5D-0211-44C4-AD4D-D1D61060A839}"/>
              </a:ext>
            </a:extLst>
          </p:cNvPr>
          <p:cNvSpPr txBox="1"/>
          <p:nvPr/>
        </p:nvSpPr>
        <p:spPr>
          <a:xfrm>
            <a:off x="12192000" y="547697"/>
            <a:ext cx="130023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나눔고딕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140984-A583-43C1-B4A1-5BBAF652D6AE}"/>
              </a:ext>
            </a:extLst>
          </p:cNvPr>
          <p:cNvSpPr txBox="1"/>
          <p:nvPr/>
        </p:nvSpPr>
        <p:spPr>
          <a:xfrm>
            <a:off x="12192000" y="134684"/>
            <a:ext cx="1407680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명조" panose="02020603020101020101" pitchFamily="18" charset="-127"/>
                <a:ea typeface="나눔명조" panose="02020603020101020101" pitchFamily="18" charset="-127"/>
              </a:rPr>
              <a:t>나눔명조</a:t>
            </a:r>
            <a:endParaRPr lang="ko-KR" altLang="en-US" sz="2215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8EF645-FF33-49E0-A2F5-7927AB930E16}"/>
              </a:ext>
            </a:extLst>
          </p:cNvPr>
          <p:cNvSpPr txBox="1"/>
          <p:nvPr/>
        </p:nvSpPr>
        <p:spPr>
          <a:xfrm>
            <a:off x="12193822" y="1011257"/>
            <a:ext cx="174639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나눔바른고딕</a:t>
            </a:r>
            <a:endParaRPr lang="ko-KR" altLang="en-US" sz="2215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1B51ABF4-B99E-4D2E-B90E-DE6B9A8553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8130" y="2481569"/>
            <a:ext cx="1635024" cy="1635024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D36A11E3-0FC0-4899-AF83-6444697067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1640" y="2481568"/>
            <a:ext cx="1635024" cy="1635024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28D86571-30F9-4066-863B-679EA78CCBC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6230" y="2481569"/>
            <a:ext cx="1635024" cy="1635024"/>
          </a:xfrm>
          <a:prstGeom prst="rect">
            <a:avLst/>
          </a:prstGeom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A053F803-9FEB-49C0-B7DF-B28C94EED5D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4677" y="2481568"/>
            <a:ext cx="1635025" cy="163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093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평행 사변형 12">
            <a:extLst>
              <a:ext uri="{FF2B5EF4-FFF2-40B4-BE49-F238E27FC236}">
                <a16:creationId xmlns:a16="http://schemas.microsoft.com/office/drawing/2014/main" id="{4647780D-B7F1-4ACA-B272-84CA8EC9FD16}"/>
              </a:ext>
            </a:extLst>
          </p:cNvPr>
          <p:cNvSpPr/>
          <p:nvPr/>
        </p:nvSpPr>
        <p:spPr>
          <a:xfrm>
            <a:off x="4314161" y="3678748"/>
            <a:ext cx="1232556" cy="433125"/>
          </a:xfrm>
          <a:prstGeom prst="parallelogram">
            <a:avLst/>
          </a:prstGeom>
          <a:solidFill>
            <a:srgbClr val="4A4B82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8692E5D-0211-44C4-AD4D-D1D61060A839}"/>
              </a:ext>
            </a:extLst>
          </p:cNvPr>
          <p:cNvSpPr txBox="1"/>
          <p:nvPr/>
        </p:nvSpPr>
        <p:spPr>
          <a:xfrm>
            <a:off x="12192000" y="547697"/>
            <a:ext cx="130023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나눔고딕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140984-A583-43C1-B4A1-5BBAF652D6AE}"/>
              </a:ext>
            </a:extLst>
          </p:cNvPr>
          <p:cNvSpPr txBox="1"/>
          <p:nvPr/>
        </p:nvSpPr>
        <p:spPr>
          <a:xfrm>
            <a:off x="12192000" y="134684"/>
            <a:ext cx="1407680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명조" panose="02020603020101020101" pitchFamily="18" charset="-127"/>
                <a:ea typeface="나눔명조" panose="02020603020101020101" pitchFamily="18" charset="-127"/>
              </a:rPr>
              <a:t>나눔명조</a:t>
            </a:r>
            <a:endParaRPr lang="ko-KR" altLang="en-US" sz="2215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8EF645-FF33-49E0-A2F5-7927AB930E16}"/>
              </a:ext>
            </a:extLst>
          </p:cNvPr>
          <p:cNvSpPr txBox="1"/>
          <p:nvPr/>
        </p:nvSpPr>
        <p:spPr>
          <a:xfrm>
            <a:off x="12193822" y="1011257"/>
            <a:ext cx="174639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나눔바른고딕</a:t>
            </a:r>
            <a:endParaRPr lang="ko-KR" altLang="en-US" sz="2215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BDEFE4AB-2D65-4C9E-B632-6988018D1823}"/>
              </a:ext>
            </a:extLst>
          </p:cNvPr>
          <p:cNvGrpSpPr/>
          <p:nvPr/>
        </p:nvGrpSpPr>
        <p:grpSpPr>
          <a:xfrm>
            <a:off x="3865270" y="2589703"/>
            <a:ext cx="4461459" cy="859319"/>
            <a:chOff x="2932539" y="2043948"/>
            <a:chExt cx="3492925" cy="892863"/>
          </a:xfrm>
        </p:grpSpPr>
        <p:sp>
          <p:nvSpPr>
            <p:cNvPr id="46" name="평행 사변형 45">
              <a:extLst>
                <a:ext uri="{FF2B5EF4-FFF2-40B4-BE49-F238E27FC236}">
                  <a16:creationId xmlns:a16="http://schemas.microsoft.com/office/drawing/2014/main" id="{EF24FC81-8EE4-4135-AB93-3482A323AF83}"/>
                </a:ext>
              </a:extLst>
            </p:cNvPr>
            <p:cNvSpPr/>
            <p:nvPr/>
          </p:nvSpPr>
          <p:spPr>
            <a:xfrm>
              <a:off x="3565390" y="2174774"/>
              <a:ext cx="2251088" cy="588779"/>
            </a:xfrm>
            <a:prstGeom prst="parallelogram">
              <a:avLst/>
            </a:prstGeom>
            <a:solidFill>
              <a:schemeClr val="accent2">
                <a:alpha val="7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A65208F8-078E-4150-8FAD-BEED6AD7599B}"/>
                </a:ext>
              </a:extLst>
            </p:cNvPr>
            <p:cNvSpPr txBox="1"/>
            <p:nvPr/>
          </p:nvSpPr>
          <p:spPr>
            <a:xfrm>
              <a:off x="2932539" y="2043948"/>
              <a:ext cx="3492925" cy="8928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4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감사합니다</a:t>
              </a:r>
              <a:endParaRPr lang="en-US" altLang="ko-KR" sz="4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DA1DC4C8-0803-48A6-976D-E4E17C224414}"/>
              </a:ext>
            </a:extLst>
          </p:cNvPr>
          <p:cNvSpPr txBox="1"/>
          <p:nvPr/>
        </p:nvSpPr>
        <p:spPr>
          <a:xfrm>
            <a:off x="2652530" y="3678748"/>
            <a:ext cx="68869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| </a:t>
            </a:r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나름 두 번째인데 </a:t>
            </a:r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5</a:t>
            </a:r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분 안에 했겠지</a:t>
            </a:r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|</a:t>
            </a:r>
          </a:p>
        </p:txBody>
      </p:sp>
    </p:spTree>
    <p:extLst>
      <p:ext uri="{BB962C8B-B14F-4D97-AF65-F5344CB8AC3E}">
        <p14:creationId xmlns:p14="http://schemas.microsoft.com/office/powerpoint/2010/main" val="3368007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평행 사변형 74">
            <a:extLst>
              <a:ext uri="{FF2B5EF4-FFF2-40B4-BE49-F238E27FC236}">
                <a16:creationId xmlns:a16="http://schemas.microsoft.com/office/drawing/2014/main" id="{C6818ECF-66A5-469F-9AC7-A76BE302501E}"/>
              </a:ext>
            </a:extLst>
          </p:cNvPr>
          <p:cNvSpPr/>
          <p:nvPr/>
        </p:nvSpPr>
        <p:spPr>
          <a:xfrm>
            <a:off x="6489539" y="1677529"/>
            <a:ext cx="2048926" cy="1490382"/>
          </a:xfrm>
          <a:prstGeom prst="parallelogram">
            <a:avLst/>
          </a:prstGeom>
          <a:solidFill>
            <a:srgbClr val="AAAB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평행 사변형 73">
            <a:extLst>
              <a:ext uri="{FF2B5EF4-FFF2-40B4-BE49-F238E27FC236}">
                <a16:creationId xmlns:a16="http://schemas.microsoft.com/office/drawing/2014/main" id="{F5E92ECD-BB0A-4604-ACCC-28B2F1164C7D}"/>
              </a:ext>
            </a:extLst>
          </p:cNvPr>
          <p:cNvSpPr/>
          <p:nvPr/>
        </p:nvSpPr>
        <p:spPr>
          <a:xfrm>
            <a:off x="3702146" y="3668347"/>
            <a:ext cx="2048926" cy="1490382"/>
          </a:xfrm>
          <a:prstGeom prst="parallelogram">
            <a:avLst/>
          </a:prstGeom>
          <a:solidFill>
            <a:srgbClr val="AAAB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평행 사변형 72">
            <a:extLst>
              <a:ext uri="{FF2B5EF4-FFF2-40B4-BE49-F238E27FC236}">
                <a16:creationId xmlns:a16="http://schemas.microsoft.com/office/drawing/2014/main" id="{1EAA0D57-CBBE-4E15-B948-BD9CDB6DB3B9}"/>
              </a:ext>
            </a:extLst>
          </p:cNvPr>
          <p:cNvSpPr/>
          <p:nvPr/>
        </p:nvSpPr>
        <p:spPr>
          <a:xfrm>
            <a:off x="1626220" y="1720486"/>
            <a:ext cx="2048926" cy="1490382"/>
          </a:xfrm>
          <a:prstGeom prst="parallelogram">
            <a:avLst/>
          </a:prstGeom>
          <a:solidFill>
            <a:srgbClr val="AAAB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평행 사변형 34">
            <a:extLst>
              <a:ext uri="{FF2B5EF4-FFF2-40B4-BE49-F238E27FC236}">
                <a16:creationId xmlns:a16="http://schemas.microsoft.com/office/drawing/2014/main" id="{8720EB8A-1C5E-4552-BC9A-704FDA1BC229}"/>
              </a:ext>
            </a:extLst>
          </p:cNvPr>
          <p:cNvSpPr/>
          <p:nvPr/>
        </p:nvSpPr>
        <p:spPr>
          <a:xfrm>
            <a:off x="1626222" y="1720486"/>
            <a:ext cx="2048926" cy="1490382"/>
          </a:xfrm>
          <a:prstGeom prst="parallelogram">
            <a:avLst/>
          </a:prstGeom>
          <a:solidFill>
            <a:srgbClr val="6F70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평행 사변형 29">
            <a:extLst>
              <a:ext uri="{FF2B5EF4-FFF2-40B4-BE49-F238E27FC236}">
                <a16:creationId xmlns:a16="http://schemas.microsoft.com/office/drawing/2014/main" id="{5EB36EFD-DDD5-4909-9E82-A26DF44B7654}"/>
              </a:ext>
            </a:extLst>
          </p:cNvPr>
          <p:cNvSpPr/>
          <p:nvPr/>
        </p:nvSpPr>
        <p:spPr>
          <a:xfrm>
            <a:off x="1626221" y="1720486"/>
            <a:ext cx="2048926" cy="1490382"/>
          </a:xfrm>
          <a:prstGeom prst="parallelogram">
            <a:avLst/>
          </a:prstGeom>
          <a:solidFill>
            <a:srgbClr val="AAAB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8692E5D-0211-44C4-AD4D-D1D61060A839}"/>
              </a:ext>
            </a:extLst>
          </p:cNvPr>
          <p:cNvSpPr txBox="1"/>
          <p:nvPr/>
        </p:nvSpPr>
        <p:spPr>
          <a:xfrm>
            <a:off x="12192000" y="547697"/>
            <a:ext cx="130023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나눔고딕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140984-A583-43C1-B4A1-5BBAF652D6AE}"/>
              </a:ext>
            </a:extLst>
          </p:cNvPr>
          <p:cNvSpPr txBox="1"/>
          <p:nvPr/>
        </p:nvSpPr>
        <p:spPr>
          <a:xfrm>
            <a:off x="12192000" y="134684"/>
            <a:ext cx="1407680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명조" panose="02020603020101020101" pitchFamily="18" charset="-127"/>
                <a:ea typeface="나눔명조" panose="02020603020101020101" pitchFamily="18" charset="-127"/>
              </a:rPr>
              <a:t>나눔명조</a:t>
            </a:r>
            <a:endParaRPr lang="ko-KR" altLang="en-US" sz="2215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AE11601C-9EA4-46BD-B8A0-7C917C1E0887}"/>
              </a:ext>
            </a:extLst>
          </p:cNvPr>
          <p:cNvGrpSpPr/>
          <p:nvPr/>
        </p:nvGrpSpPr>
        <p:grpSpPr>
          <a:xfrm>
            <a:off x="456498" y="305703"/>
            <a:ext cx="1887090" cy="1107996"/>
            <a:chOff x="3998351" y="2672890"/>
            <a:chExt cx="1887090" cy="1107996"/>
          </a:xfrm>
        </p:grpSpPr>
        <p:sp>
          <p:nvSpPr>
            <p:cNvPr id="36" name="평행 사변형 35">
              <a:extLst>
                <a:ext uri="{FF2B5EF4-FFF2-40B4-BE49-F238E27FC236}">
                  <a16:creationId xmlns:a16="http://schemas.microsoft.com/office/drawing/2014/main" id="{C83E93A0-9DFA-4D4C-BCCE-58BA3B7AD5D0}"/>
                </a:ext>
              </a:extLst>
            </p:cNvPr>
            <p:cNvSpPr/>
            <p:nvPr/>
          </p:nvSpPr>
          <p:spPr>
            <a:xfrm>
              <a:off x="4084794" y="2865224"/>
              <a:ext cx="1714204" cy="769441"/>
            </a:xfrm>
            <a:prstGeom prst="parallelogram">
              <a:avLst/>
            </a:prstGeom>
            <a:solidFill>
              <a:schemeClr val="accent2">
                <a:alpha val="7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3670170-56F9-4A94-99EA-627EC5C7158A}"/>
                </a:ext>
              </a:extLst>
            </p:cNvPr>
            <p:cNvSpPr txBox="1"/>
            <p:nvPr/>
          </p:nvSpPr>
          <p:spPr>
            <a:xfrm>
              <a:off x="3998351" y="2672890"/>
              <a:ext cx="188709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66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목차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E28EF645-FF33-49E0-A2F5-7927AB930E16}"/>
              </a:ext>
            </a:extLst>
          </p:cNvPr>
          <p:cNvSpPr txBox="1"/>
          <p:nvPr/>
        </p:nvSpPr>
        <p:spPr>
          <a:xfrm>
            <a:off x="12193822" y="1011257"/>
            <a:ext cx="174639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나눔바른고딕</a:t>
            </a:r>
            <a:endParaRPr lang="ko-KR" altLang="en-US" sz="2215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53FBD517-FC5C-483C-90F3-DF60E0F2FF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7224" y="1837791"/>
            <a:ext cx="1163542" cy="1163542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87B52408-96EA-44C6-B79A-4D43716AE1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7290" y="3785652"/>
            <a:ext cx="1218638" cy="1218638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9EA68D35-3E13-4200-A14A-391902CD0F1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2768" y="1809155"/>
            <a:ext cx="1250053" cy="1250053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B8CE86ED-CEDB-4D0A-928B-8FF94390BC5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4317" y="3794927"/>
            <a:ext cx="1237222" cy="1237222"/>
          </a:xfrm>
          <a:prstGeom prst="rect">
            <a:avLst/>
          </a:prstGeom>
        </p:spPr>
      </p:pic>
      <p:sp>
        <p:nvSpPr>
          <p:cNvPr id="68" name="TextBox 67">
            <a:extLst>
              <a:ext uri="{FF2B5EF4-FFF2-40B4-BE49-F238E27FC236}">
                <a16:creationId xmlns:a16="http://schemas.microsoft.com/office/drawing/2014/main" id="{F228950F-C4E6-4221-A31E-2AA6806EC03C}"/>
              </a:ext>
            </a:extLst>
          </p:cNvPr>
          <p:cNvSpPr txBox="1"/>
          <p:nvPr/>
        </p:nvSpPr>
        <p:spPr>
          <a:xfrm>
            <a:off x="1707139" y="3236911"/>
            <a:ext cx="18870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solidFill>
                  <a:srgbClr val="E6E6E6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개요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9A9DFD1C-5344-41AD-9BBE-7D0E278F0528}"/>
              </a:ext>
            </a:extLst>
          </p:cNvPr>
          <p:cNvSpPr txBox="1"/>
          <p:nvPr/>
        </p:nvSpPr>
        <p:spPr>
          <a:xfrm>
            <a:off x="3756065" y="5269140"/>
            <a:ext cx="18870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rgbClr val="E6E6E6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S/W</a:t>
            </a:r>
            <a:endParaRPr lang="ko-KR" altLang="en-US" sz="3600" dirty="0">
              <a:solidFill>
                <a:srgbClr val="E6E6E6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FB7682DE-517E-4021-B89E-6C3169A05AD7}"/>
              </a:ext>
            </a:extLst>
          </p:cNvPr>
          <p:cNvSpPr txBox="1"/>
          <p:nvPr/>
        </p:nvSpPr>
        <p:spPr>
          <a:xfrm>
            <a:off x="6570457" y="3236910"/>
            <a:ext cx="18870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rgbClr val="E6E6E6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H/W</a:t>
            </a:r>
            <a:endParaRPr lang="ko-KR" altLang="en-US" sz="3600" dirty="0">
              <a:solidFill>
                <a:srgbClr val="E6E6E6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C499564-1B1F-49AA-9B6A-3BE6D1C1AFF0}"/>
              </a:ext>
            </a:extLst>
          </p:cNvPr>
          <p:cNvSpPr txBox="1"/>
          <p:nvPr/>
        </p:nvSpPr>
        <p:spPr>
          <a:xfrm>
            <a:off x="8619383" y="5278415"/>
            <a:ext cx="18870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solidFill>
                  <a:srgbClr val="E6E6E6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마무리</a:t>
            </a:r>
          </a:p>
        </p:txBody>
      </p:sp>
    </p:spTree>
    <p:extLst>
      <p:ext uri="{BB962C8B-B14F-4D97-AF65-F5344CB8AC3E}">
        <p14:creationId xmlns:p14="http://schemas.microsoft.com/office/powerpoint/2010/main" val="4256993298"/>
      </p:ext>
    </p:extLst>
  </p:cSld>
  <p:clrMapOvr>
    <a:masterClrMapping/>
  </p:clrMapOvr>
  <p:transition>
    <p:push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clickEffect" p14:presetBounceEnd="5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000">
                                          <p:cBhvr additive="base">
                                            <p:cTn id="7" dur="4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000">
                                          <p:cBhvr additive="base">
                                            <p:cTn id="8" dur="4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 p14:presetBounceEnd="5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000">
                                          <p:cBhvr additive="base">
                                            <p:cTn id="11" dur="25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000">
                                          <p:cBhvr additive="base">
                                            <p:cTn id="12" dur="25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45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2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6" dur="2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2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8" fill="hold">
                          <p:stCondLst>
                            <p:cond delay="indefinite"/>
                          </p:stCondLst>
                          <p:childTnLst>
                            <p:par>
                              <p:cTn id="1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0" presetID="42" presetClass="path" presetSubtype="0" fill="hold" grpId="1" nodeType="clickEffect" p14:presetBounceEnd="5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29167E-6 -7.40741E-7 L 0.1681 0.28357 " pathEditMode="relative" rAng="0" ptsTypes="AA" p14:bounceEnd="56000">
                                          <p:cBhvr>
                                            <p:cTn id="21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398" y="141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2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4" presetID="42" presetClass="path" presetSubtype="0" fill="hold" grpId="1" nodeType="withEffect" p14:presetBounceEnd="5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29167E-6 -7.40741E-7 L 0.1681 0.28357 " pathEditMode="relative" rAng="0" ptsTypes="AA" p14:bounceEnd="56000">
                                          <p:cBhvr>
                                            <p:cTn id="25" dur="36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398" y="141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6" presetID="45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2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9" dur="2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2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1" fill="hold">
                          <p:stCondLst>
                            <p:cond delay="indefinite"/>
                          </p:stCondLst>
                          <p:childTnLst>
                            <p:par>
                              <p:cTn id="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3" presetID="42" presetClass="path" presetSubtype="0" fill="hold" grpId="2" nodeType="clickEffect" p14:presetBounceEnd="54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1681 0.28357 L 0.39791 -0.00833 " pathEditMode="relative" rAng="0" ptsTypes="AA" p14:bounceEnd="54000">
                                          <p:cBhvr>
                                            <p:cTn id="34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1484" y="-1460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5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7" presetID="42" presetClass="path" presetSubtype="0" fill="hold" grpId="2" nodeType="withEffect" p14:presetBounceEnd="54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1681 0.28357 L 0.39896 -0.00764 " pathEditMode="relative" rAng="0" ptsTypes="AA" p14:bounceEnd="54000">
                                          <p:cBhvr>
                                            <p:cTn id="38" dur="36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1536" y="-1456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9" presetID="45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2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2" dur="2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2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4" fill="hold">
                          <p:stCondLst>
                            <p:cond delay="indefinite"/>
                          </p:stCondLst>
                          <p:childTnLst>
                            <p:par>
                              <p:cTn id="4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6" presetID="42" presetClass="path" presetSubtype="0" fill="hold" grpId="3" nodeType="clickEffect" p14:presetBounceEnd="54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39791 -0.00833 L 0.56601 0.28357 " pathEditMode="relative" rAng="0" ptsTypes="AA" p14:bounceEnd="54000">
                                          <p:cBhvr>
                                            <p:cTn id="47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398" y="1458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8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0" presetID="42" presetClass="path" presetSubtype="0" fill="hold" grpId="3" nodeType="withEffect" p14:presetBounceEnd="54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39791 -0.00833 L 0.56601 0.28357 " pathEditMode="relative" rAng="0" ptsTypes="AA" p14:bounceEnd="54000">
                                          <p:cBhvr>
                                            <p:cTn id="51" dur="36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398" y="1458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52" presetID="45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2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5" dur="2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6" dur="2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5" grpId="0" animBg="1"/>
          <p:bldP spid="74" grpId="0" animBg="1"/>
          <p:bldP spid="73" grpId="0" animBg="1"/>
          <p:bldP spid="35" grpId="0" animBg="1"/>
          <p:bldP spid="35" grpId="1" animBg="1"/>
          <p:bldP spid="35" grpId="2" animBg="1"/>
          <p:bldP spid="35" grpId="3" animBg="1"/>
          <p:bldP spid="30" grpId="0" animBg="1"/>
          <p:bldP spid="30" grpId="1" animBg="1"/>
          <p:bldP spid="30" grpId="2" animBg="1"/>
          <p:bldP spid="30" grpId="3" animBg="1"/>
          <p:bldP spid="68" grpId="0"/>
          <p:bldP spid="69" grpId="0"/>
          <p:bldP spid="70" grpId="0"/>
          <p:bldP spid="71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4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4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25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25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45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2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6" dur="2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2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8" fill="hold">
                          <p:stCondLst>
                            <p:cond delay="indefinite"/>
                          </p:stCondLst>
                          <p:childTnLst>
                            <p:par>
                              <p:cTn id="1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0" presetID="42" presetClass="path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29167E-6 -7.40741E-7 L 0.1681 0.28357 " pathEditMode="relative" rAng="0" ptsTypes="AA">
                                          <p:cBhvr>
                                            <p:cTn id="21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398" y="141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2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4" presetID="42" presetClass="path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29167E-6 -7.40741E-7 L 0.1681 0.28357 " pathEditMode="relative" rAng="0" ptsTypes="AA">
                                          <p:cBhvr>
                                            <p:cTn id="25" dur="36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398" y="141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6" presetID="45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2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9" dur="2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2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1" fill="hold">
                          <p:stCondLst>
                            <p:cond delay="indefinite"/>
                          </p:stCondLst>
                          <p:childTnLst>
                            <p:par>
                              <p:cTn id="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3" presetID="42" presetClass="path" presetSubtype="0" fill="hold" grpId="2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1681 0.28357 L 0.39791 -0.00833 " pathEditMode="relative" rAng="0" ptsTypes="AA">
                                          <p:cBhvr>
                                            <p:cTn id="34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1484" y="-1460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5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7" presetID="42" presetClass="path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1681 0.28357 L 0.39896 -0.00764 " pathEditMode="relative" rAng="0" ptsTypes="AA">
                                          <p:cBhvr>
                                            <p:cTn id="38" dur="36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1536" y="-1456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9" presetID="45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2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2" dur="2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2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4" fill="hold">
                          <p:stCondLst>
                            <p:cond delay="indefinite"/>
                          </p:stCondLst>
                          <p:childTnLst>
                            <p:par>
                              <p:cTn id="4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6" presetID="42" presetClass="path" presetSubtype="0" fill="hold" grpId="3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39791 -0.00833 L 0.56601 0.28357 " pathEditMode="relative" rAng="0" ptsTypes="AA">
                                          <p:cBhvr>
                                            <p:cTn id="47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398" y="1458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8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0" presetID="42" presetClass="path" presetSubtype="0" fill="hold" grpId="3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39791 -0.00833 L 0.56601 0.28357 " pathEditMode="relative" rAng="0" ptsTypes="AA">
                                          <p:cBhvr>
                                            <p:cTn id="51" dur="36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398" y="1458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52" presetID="45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2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5" dur="2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6" dur="2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5" grpId="0" animBg="1"/>
          <p:bldP spid="74" grpId="0" animBg="1"/>
          <p:bldP spid="73" grpId="0" animBg="1"/>
          <p:bldP spid="35" grpId="0" animBg="1"/>
          <p:bldP spid="35" grpId="1" animBg="1"/>
          <p:bldP spid="35" grpId="2" animBg="1"/>
          <p:bldP spid="35" grpId="3" animBg="1"/>
          <p:bldP spid="30" grpId="0" animBg="1"/>
          <p:bldP spid="30" grpId="1" animBg="1"/>
          <p:bldP spid="30" grpId="2" animBg="1"/>
          <p:bldP spid="30" grpId="3" animBg="1"/>
          <p:bldP spid="68" grpId="0"/>
          <p:bldP spid="69" grpId="0"/>
          <p:bldP spid="70" grpId="0"/>
          <p:bldP spid="71" grpId="0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평행 사변형 22">
            <a:extLst>
              <a:ext uri="{FF2B5EF4-FFF2-40B4-BE49-F238E27FC236}">
                <a16:creationId xmlns:a16="http://schemas.microsoft.com/office/drawing/2014/main" id="{677241F8-D8B1-448C-9774-F225F48A53CF}"/>
              </a:ext>
            </a:extLst>
          </p:cNvPr>
          <p:cNvSpPr/>
          <p:nvPr/>
        </p:nvSpPr>
        <p:spPr>
          <a:xfrm>
            <a:off x="3712169" y="3044279"/>
            <a:ext cx="2106741" cy="769441"/>
          </a:xfrm>
          <a:prstGeom prst="parallelogram">
            <a:avLst/>
          </a:pr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8692E5D-0211-44C4-AD4D-D1D61060A839}"/>
              </a:ext>
            </a:extLst>
          </p:cNvPr>
          <p:cNvSpPr txBox="1"/>
          <p:nvPr/>
        </p:nvSpPr>
        <p:spPr>
          <a:xfrm>
            <a:off x="12192000" y="547697"/>
            <a:ext cx="130023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나눔고딕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140984-A583-43C1-B4A1-5BBAF652D6AE}"/>
              </a:ext>
            </a:extLst>
          </p:cNvPr>
          <p:cNvSpPr txBox="1"/>
          <p:nvPr/>
        </p:nvSpPr>
        <p:spPr>
          <a:xfrm>
            <a:off x="12192000" y="134684"/>
            <a:ext cx="1407680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명조" panose="02020603020101020101" pitchFamily="18" charset="-127"/>
                <a:ea typeface="나눔명조" panose="02020603020101020101" pitchFamily="18" charset="-127"/>
              </a:rPr>
              <a:t>나눔명조</a:t>
            </a:r>
            <a:endParaRPr lang="ko-KR" altLang="en-US" sz="2215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8EF645-FF33-49E0-A2F5-7927AB930E16}"/>
              </a:ext>
            </a:extLst>
          </p:cNvPr>
          <p:cNvSpPr txBox="1"/>
          <p:nvPr/>
        </p:nvSpPr>
        <p:spPr>
          <a:xfrm>
            <a:off x="12193822" y="1011257"/>
            <a:ext cx="174639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나눔바른고딕</a:t>
            </a:r>
            <a:endParaRPr lang="ko-KR" altLang="en-US" sz="2215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E708F10-E5E1-4D1A-9DCD-436224290FB6}"/>
              </a:ext>
            </a:extLst>
          </p:cNvPr>
          <p:cNvSpPr txBox="1"/>
          <p:nvPr/>
        </p:nvSpPr>
        <p:spPr>
          <a:xfrm>
            <a:off x="2405646" y="2967335"/>
            <a:ext cx="67364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첫번째 </a:t>
            </a:r>
            <a:r>
              <a:rPr lang="en-US" altLang="ko-KR" sz="5400" b="1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|</a:t>
            </a:r>
            <a:r>
              <a:rPr lang="en-US" altLang="ko-KR" sz="54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 </a:t>
            </a:r>
            <a:r>
              <a:rPr lang="ko-KR" altLang="en-US" sz="54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개요</a:t>
            </a:r>
            <a:endParaRPr lang="en-US" altLang="ko-KR" sz="54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34244376"/>
      </p:ext>
    </p:extLst>
  </p:cSld>
  <p:clrMapOvr>
    <a:masterClrMapping/>
  </p:clrMapOvr>
  <p:transition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28692E5D-0211-44C4-AD4D-D1D61060A839}"/>
              </a:ext>
            </a:extLst>
          </p:cNvPr>
          <p:cNvSpPr txBox="1"/>
          <p:nvPr/>
        </p:nvSpPr>
        <p:spPr>
          <a:xfrm>
            <a:off x="12192000" y="547697"/>
            <a:ext cx="130023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나눔고딕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140984-A583-43C1-B4A1-5BBAF652D6AE}"/>
              </a:ext>
            </a:extLst>
          </p:cNvPr>
          <p:cNvSpPr txBox="1"/>
          <p:nvPr/>
        </p:nvSpPr>
        <p:spPr>
          <a:xfrm>
            <a:off x="12192000" y="134684"/>
            <a:ext cx="1407680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명조" panose="02020603020101020101" pitchFamily="18" charset="-127"/>
                <a:ea typeface="나눔명조" panose="02020603020101020101" pitchFamily="18" charset="-127"/>
              </a:rPr>
              <a:t>나눔명조</a:t>
            </a:r>
            <a:endParaRPr lang="ko-KR" altLang="en-US" sz="2215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8EF645-FF33-49E0-A2F5-7927AB930E16}"/>
              </a:ext>
            </a:extLst>
          </p:cNvPr>
          <p:cNvSpPr txBox="1"/>
          <p:nvPr/>
        </p:nvSpPr>
        <p:spPr>
          <a:xfrm>
            <a:off x="12193822" y="1011257"/>
            <a:ext cx="174639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나눔바른고딕</a:t>
            </a:r>
            <a:endParaRPr lang="ko-KR" altLang="en-US" sz="2215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5" name="Lulu_latte">
            <a:hlinkClick r:id="" action="ppaction://media"/>
            <a:extLst>
              <a:ext uri="{FF2B5EF4-FFF2-40B4-BE49-F238E27FC236}">
                <a16:creationId xmlns:a16="http://schemas.microsoft.com/office/drawing/2014/main" id="{EE47FFDF-FE69-4F95-99F4-2465FF6F72C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8" name="직사각형 27">
            <a:extLst>
              <a:ext uri="{FF2B5EF4-FFF2-40B4-BE49-F238E27FC236}">
                <a16:creationId xmlns:a16="http://schemas.microsoft.com/office/drawing/2014/main" id="{A1D20260-49C3-45FC-B2A7-78ABD669BDC2}"/>
              </a:ext>
            </a:extLst>
          </p:cNvPr>
          <p:cNvSpPr/>
          <p:nvPr/>
        </p:nvSpPr>
        <p:spPr>
          <a:xfrm>
            <a:off x="0" y="0"/>
            <a:ext cx="12201525" cy="6858000"/>
          </a:xfrm>
          <a:prstGeom prst="rect">
            <a:avLst/>
          </a:prstGeom>
          <a:gradFill>
            <a:gsLst>
              <a:gs pos="57000">
                <a:srgbClr val="686988">
                  <a:alpha val="80000"/>
                </a:srgbClr>
              </a:gs>
              <a:gs pos="30000">
                <a:srgbClr val="262742">
                  <a:alpha val="80000"/>
                </a:srgbClr>
              </a:gs>
              <a:gs pos="0">
                <a:srgbClr val="262742">
                  <a:alpha val="97000"/>
                </a:srgbClr>
              </a:gs>
              <a:gs pos="81000">
                <a:srgbClr val="898AAB">
                  <a:alpha val="65000"/>
                </a:srgbClr>
              </a:gs>
              <a:gs pos="100000">
                <a:srgbClr val="AAABCE">
                  <a:lumMod val="100000"/>
                  <a:alpha val="5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 </a:t>
            </a:r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86E39256-E600-44FA-8B4C-CFF27A3BBB87}"/>
              </a:ext>
            </a:extLst>
          </p:cNvPr>
          <p:cNvGrpSpPr/>
          <p:nvPr/>
        </p:nvGrpSpPr>
        <p:grpSpPr>
          <a:xfrm>
            <a:off x="781609" y="1063640"/>
            <a:ext cx="2114309" cy="2308324"/>
            <a:chOff x="3010549" y="1120676"/>
            <a:chExt cx="2114309" cy="2308324"/>
          </a:xfrm>
        </p:grpSpPr>
        <p:sp>
          <p:nvSpPr>
            <p:cNvPr id="37" name="평행 사변형 36">
              <a:extLst>
                <a:ext uri="{FF2B5EF4-FFF2-40B4-BE49-F238E27FC236}">
                  <a16:creationId xmlns:a16="http://schemas.microsoft.com/office/drawing/2014/main" id="{F2DF6D1E-98AF-4131-A873-5F6FF6A5E319}"/>
                </a:ext>
              </a:extLst>
            </p:cNvPr>
            <p:cNvSpPr/>
            <p:nvPr/>
          </p:nvSpPr>
          <p:spPr>
            <a:xfrm>
              <a:off x="3276416" y="2708496"/>
              <a:ext cx="1582576" cy="561214"/>
            </a:xfrm>
            <a:prstGeom prst="parallelogram">
              <a:avLst/>
            </a:prstGeom>
            <a:solidFill>
              <a:schemeClr val="accent2">
                <a:alpha val="7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E039268-47FB-4AFA-A6C6-4C5B89958008}"/>
                </a:ext>
              </a:extLst>
            </p:cNvPr>
            <p:cNvSpPr txBox="1"/>
            <p:nvPr/>
          </p:nvSpPr>
          <p:spPr>
            <a:xfrm>
              <a:off x="3010549" y="1120676"/>
              <a:ext cx="2114309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4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집에서</a:t>
              </a:r>
              <a:endParaRPr lang="en-US" altLang="ko-KR" sz="4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  <a:p>
              <a:pPr algn="ctr"/>
              <a:r>
                <a:rPr lang="ko-KR" altLang="en-US" sz="4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얼마나</a:t>
              </a:r>
              <a:endParaRPr lang="en-US" altLang="ko-KR" sz="4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  <a:p>
              <a:pPr algn="ctr"/>
              <a:r>
                <a:rPr lang="ko-KR" altLang="en-US" sz="4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혼자</a:t>
              </a:r>
              <a:r>
                <a:rPr lang="en-US" altLang="ko-KR" sz="4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?</a:t>
              </a:r>
            </a:p>
          </p:txBody>
        </p:sp>
      </p:grp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AF277231-2F19-4ABF-9896-03C6ECAA4F56}"/>
              </a:ext>
            </a:extLst>
          </p:cNvPr>
          <p:cNvCxnSpPr/>
          <p:nvPr/>
        </p:nvCxnSpPr>
        <p:spPr>
          <a:xfrm>
            <a:off x="802958" y="970383"/>
            <a:ext cx="2092960" cy="0"/>
          </a:xfrm>
          <a:prstGeom prst="line">
            <a:avLst/>
          </a:prstGeom>
          <a:ln w="34925" cap="rnd">
            <a:solidFill>
              <a:schemeClr val="bg1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26FAA9EC-155B-4E28-9E86-E18CAA791F65}"/>
              </a:ext>
            </a:extLst>
          </p:cNvPr>
          <p:cNvCxnSpPr/>
          <p:nvPr/>
        </p:nvCxnSpPr>
        <p:spPr>
          <a:xfrm>
            <a:off x="802958" y="3455571"/>
            <a:ext cx="2092960" cy="0"/>
          </a:xfrm>
          <a:prstGeom prst="line">
            <a:avLst/>
          </a:prstGeom>
          <a:ln w="34925" cap="rnd">
            <a:solidFill>
              <a:schemeClr val="bg1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2F98A8C7-4A07-429A-87C5-BFE20415CDC7}"/>
              </a:ext>
            </a:extLst>
          </p:cNvPr>
          <p:cNvSpPr txBox="1"/>
          <p:nvPr/>
        </p:nvSpPr>
        <p:spPr>
          <a:xfrm>
            <a:off x="802958" y="3604607"/>
            <a:ext cx="21143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64.5%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99C8669-CF69-4139-A69D-A6E4FA7F9039}"/>
              </a:ext>
            </a:extLst>
          </p:cNvPr>
          <p:cNvSpPr txBox="1"/>
          <p:nvPr/>
        </p:nvSpPr>
        <p:spPr>
          <a:xfrm>
            <a:off x="2559190" y="3749162"/>
            <a:ext cx="21143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chemeClr val="accent2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[ 36% ]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8155F4B-95ED-4D3D-968F-1F16E35B9BC1}"/>
              </a:ext>
            </a:extLst>
          </p:cNvPr>
          <p:cNvSpPr txBox="1"/>
          <p:nvPr/>
        </p:nvSpPr>
        <p:spPr>
          <a:xfrm>
            <a:off x="523305" y="4316856"/>
            <a:ext cx="211430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(</a:t>
            </a:r>
            <a:r>
              <a:rPr lang="ko-KR" altLang="en-US" sz="1100" dirty="0">
                <a:solidFill>
                  <a:schemeClr val="bg1">
                    <a:lumMod val="7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출처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: </a:t>
            </a:r>
            <a:r>
              <a:rPr lang="ko-KR" altLang="en-US" sz="1100" dirty="0" err="1">
                <a:solidFill>
                  <a:schemeClr val="bg1">
                    <a:lumMod val="7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잡코리아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908466990"/>
      </p:ext>
    </p:extLst>
  </p:cSld>
  <p:clrMapOvr>
    <a:masterClrMapping/>
  </p:clrMapOvr>
  <p:transition>
    <p:push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3472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" fill="hold">
                          <p:stCondLst>
                            <p:cond delay="indefinite"/>
                          </p:stCondLst>
                          <p:childTnLst>
                            <p:par>
                              <p:cTn id="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" presetID="2" presetClass="entr" presetSubtype="1" fill="hold" grpId="0" nodeType="clickEffect" p14:presetBounceEnd="5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000">
                                          <p:cBhvr additive="base">
                                            <p:cTn id="11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000">
                                          <p:cBhvr additive="base">
                                            <p:cTn id="12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 p14:presetBounceEnd="5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000">
                                          <p:cBhvr additive="base">
                                            <p:cTn id="15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000">
                                          <p:cBhvr additive="base">
                                            <p:cTn id="16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7" fill="hold">
                          <p:stCondLst>
                            <p:cond delay="indefinite"/>
                          </p:stCondLst>
                          <p:childTnLst>
                            <p:par>
                              <p:cTn id="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" presetID="2" presetClass="entr" presetSubtype="4" fill="hold" grpId="0" nodeType="clickEffect" p14:presetBounceEnd="5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000">
                                          <p:cBhvr additive="base">
                                            <p:cTn id="21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000">
                                          <p:cBhvr additive="base">
                                            <p:cTn id="22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80000">
                    <p:cTn id="23" repeatCount="indefinite" fill="hold" display="0">
                      <p:stCondLst>
                        <p:cond delay="indefinite"/>
                      </p:stCondLst>
                    </p:cTn>
                    <p:tgtEl>
                      <p:spTgt spid="5"/>
                    </p:tgtEl>
                  </p:cMediaNode>
                </p:video>
                <p:seq concurrent="1" nextAc="seek">
                  <p:cTn id="24" restart="whenNotActive" fill="hold" evtFilter="cancelBubble" nodeType="interactiveSeq">
                    <p:stCondLst>
                      <p:cond evt="onClick" delay="0">
                        <p:tgtEl>
                          <p:spTgt spid="5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25" fill="hold">
                          <p:stCondLst>
                            <p:cond delay="0"/>
                          </p:stCondLst>
                          <p:childTnLst>
                            <p:par>
                              <p:cTn id="2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7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28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5"/>
                      </p:tgtEl>
                    </p:cond>
                  </p:nextCondLst>
                </p:seq>
              </p:childTnLst>
            </p:cTn>
          </p:par>
        </p:tnLst>
        <p:bldLst>
          <p:bldP spid="44" grpId="0"/>
          <p:bldP spid="45" grpId="0"/>
          <p:bldP spid="49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3472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" fill="hold">
                          <p:stCondLst>
                            <p:cond delay="indefinite"/>
                          </p:stCondLst>
                          <p:childTnLst>
                            <p:par>
                              <p:cTn id="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" presetID="2" presetClass="entr" presetSubtype="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7" fill="hold">
                          <p:stCondLst>
                            <p:cond delay="indefinite"/>
                          </p:stCondLst>
                          <p:childTnLst>
                            <p:par>
                              <p:cTn id="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" presetID="2" presetClass="entr" presetSubtype="4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80000">
                    <p:cTn id="23" repeatCount="indefinite" fill="hold" display="0">
                      <p:stCondLst>
                        <p:cond delay="indefinite"/>
                      </p:stCondLst>
                    </p:cTn>
                    <p:tgtEl>
                      <p:spTgt spid="5"/>
                    </p:tgtEl>
                  </p:cMediaNode>
                </p:video>
                <p:seq concurrent="1" nextAc="seek">
                  <p:cTn id="24" restart="whenNotActive" fill="hold" evtFilter="cancelBubble" nodeType="interactiveSeq">
                    <p:stCondLst>
                      <p:cond evt="onClick" delay="0">
                        <p:tgtEl>
                          <p:spTgt spid="5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25" fill="hold">
                          <p:stCondLst>
                            <p:cond delay="0"/>
                          </p:stCondLst>
                          <p:childTnLst>
                            <p:par>
                              <p:cTn id="2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7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28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5"/>
                      </p:tgtEl>
                    </p:cond>
                  </p:nextCondLst>
                </p:seq>
              </p:childTnLst>
            </p:cTn>
          </p:par>
        </p:tnLst>
        <p:bldLst>
          <p:bldP spid="44" grpId="0"/>
          <p:bldP spid="45" grpId="0"/>
          <p:bldP spid="49" grpId="0"/>
        </p:bldLst>
      </p:timing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A2226A88-A437-4E76-A8DA-211BAA8BB4D2}"/>
              </a:ext>
            </a:extLst>
          </p:cNvPr>
          <p:cNvSpPr txBox="1"/>
          <p:nvPr/>
        </p:nvSpPr>
        <p:spPr>
          <a:xfrm>
            <a:off x="3067490" y="891207"/>
            <a:ext cx="1964623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3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간</a:t>
            </a:r>
            <a:endParaRPr lang="en-US" altLang="ko-KR" sz="138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0281767C-47EE-4C2F-AB9D-F8A3BBC537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100000" l="0" r="90000">
                        <a14:backgroundMark x1="30677" y1="17077" x2="31354" y2="16077"/>
                        <a14:backgroundMark x1="23021" y1="20077" x2="24688" y2="17538"/>
                        <a14:backgroundMark x1="12917" y1="37000" x2="14271" y2="31308"/>
                        <a14:backgroundMark x1="40156" y1="16231" x2="43906" y2="18077"/>
                        <a14:backgroundMark x1="15469" y1="30077" x2="15469" y2="30077"/>
                        <a14:backgroundMark x1="13958" y1="33538" x2="13958" y2="33538"/>
                        <a14:backgroundMark x1="6667" y1="50538" x2="6771" y2="4723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62587"/>
            <a:ext cx="7820917" cy="529541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A619FA3D-8BF6-4664-A28D-813D597E2B50}"/>
              </a:ext>
            </a:extLst>
          </p:cNvPr>
          <p:cNvSpPr txBox="1"/>
          <p:nvPr/>
        </p:nvSpPr>
        <p:spPr>
          <a:xfrm>
            <a:off x="1451210" y="891207"/>
            <a:ext cx="1964623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3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시</a:t>
            </a:r>
            <a:endParaRPr lang="en-US" altLang="ko-KR" sz="138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C720CF8-32A4-4947-8095-CF88E5620F1D}"/>
              </a:ext>
            </a:extLst>
          </p:cNvPr>
          <p:cNvSpPr txBox="1"/>
          <p:nvPr/>
        </p:nvSpPr>
        <p:spPr>
          <a:xfrm>
            <a:off x="966438" y="537264"/>
            <a:ext cx="48987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solidFill>
                  <a:schemeClr val="bg1">
                    <a:lumMod val="7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혼자 있을 수 있는</a:t>
            </a:r>
            <a:endParaRPr lang="en-US" altLang="ko-KR" sz="3600" dirty="0">
              <a:solidFill>
                <a:schemeClr val="bg1">
                  <a:lumMod val="75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05373156"/>
      </p:ext>
    </p:extLst>
  </p:cSld>
  <p:clrMapOvr>
    <a:masterClrMapping/>
  </p:clrMapOvr>
  <p:transition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평행 사변형 11">
            <a:extLst>
              <a:ext uri="{FF2B5EF4-FFF2-40B4-BE49-F238E27FC236}">
                <a16:creationId xmlns:a16="http://schemas.microsoft.com/office/drawing/2014/main" id="{70286324-8EF7-494F-8ADC-8EE4237E3BFC}"/>
              </a:ext>
            </a:extLst>
          </p:cNvPr>
          <p:cNvSpPr/>
          <p:nvPr/>
        </p:nvSpPr>
        <p:spPr>
          <a:xfrm>
            <a:off x="7548011" y="4367194"/>
            <a:ext cx="1659783" cy="594936"/>
          </a:xfrm>
          <a:prstGeom prst="parallelogram">
            <a:avLst/>
          </a:prstGeom>
          <a:solidFill>
            <a:srgbClr val="6A6CAA">
              <a:alpha val="7372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/>
          </a:p>
        </p:txBody>
      </p:sp>
      <p:sp>
        <p:nvSpPr>
          <p:cNvPr id="8" name="평행 사변형 7">
            <a:extLst>
              <a:ext uri="{FF2B5EF4-FFF2-40B4-BE49-F238E27FC236}">
                <a16:creationId xmlns:a16="http://schemas.microsoft.com/office/drawing/2014/main" id="{356D6F31-573D-4A19-9FC5-C23604C75220}"/>
              </a:ext>
            </a:extLst>
          </p:cNvPr>
          <p:cNvSpPr/>
          <p:nvPr/>
        </p:nvSpPr>
        <p:spPr>
          <a:xfrm>
            <a:off x="7548011" y="2684280"/>
            <a:ext cx="2484225" cy="845837"/>
          </a:xfrm>
          <a:prstGeom prst="parallelogram">
            <a:avLst/>
          </a:pr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2226A88-A437-4E76-A8DA-211BAA8BB4D2}"/>
              </a:ext>
            </a:extLst>
          </p:cNvPr>
          <p:cNvSpPr txBox="1"/>
          <p:nvPr/>
        </p:nvSpPr>
        <p:spPr>
          <a:xfrm>
            <a:off x="3067490" y="891207"/>
            <a:ext cx="1964623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3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간</a:t>
            </a:r>
            <a:endParaRPr lang="en-US" altLang="ko-KR" sz="138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C895DD30-4E77-4EA0-A0EA-05778C7901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100000" l="0" r="90000">
                        <a14:backgroundMark x1="30677" y1="17077" x2="31354" y2="16077"/>
                        <a14:backgroundMark x1="23021" y1="20077" x2="24688" y2="17538"/>
                        <a14:backgroundMark x1="12917" y1="37000" x2="14271" y2="31308"/>
                        <a14:backgroundMark x1="40156" y1="16231" x2="43906" y2="18077"/>
                        <a14:backgroundMark x1="15469" y1="30077" x2="15469" y2="30077"/>
                        <a14:backgroundMark x1="13958" y1="33538" x2="13958" y2="33538"/>
                        <a14:backgroundMark x1="6667" y1="50538" x2="6771" y2="47231"/>
                      </a14:backgroundRemoval>
                    </a14:imgEffect>
                    <a14:imgEffect>
                      <a14:saturation sat="300000"/>
                    </a14:imgEffect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62587"/>
            <a:ext cx="7820917" cy="529541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A619FA3D-8BF6-4664-A28D-813D597E2B50}"/>
              </a:ext>
            </a:extLst>
          </p:cNvPr>
          <p:cNvSpPr txBox="1"/>
          <p:nvPr/>
        </p:nvSpPr>
        <p:spPr>
          <a:xfrm>
            <a:off x="1451210" y="891207"/>
            <a:ext cx="1964623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3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시</a:t>
            </a:r>
            <a:endParaRPr lang="en-US" altLang="ko-KR" sz="138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E1BF74B-0DBF-4D9E-8CC9-1050092C2D33}"/>
              </a:ext>
            </a:extLst>
          </p:cNvPr>
          <p:cNvSpPr txBox="1"/>
          <p:nvPr/>
        </p:nvSpPr>
        <p:spPr>
          <a:xfrm>
            <a:off x="966438" y="537264"/>
            <a:ext cx="48987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solidFill>
                  <a:schemeClr val="bg1">
                    <a:lumMod val="7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혼자 있을 수 있는</a:t>
            </a:r>
            <a:endParaRPr lang="en-US" altLang="ko-KR" sz="3600" dirty="0">
              <a:solidFill>
                <a:schemeClr val="bg1">
                  <a:lumMod val="75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44FA02-EF36-4D67-A881-5D8EECF8632C}"/>
              </a:ext>
            </a:extLst>
          </p:cNvPr>
          <p:cNvSpPr txBox="1"/>
          <p:nvPr/>
        </p:nvSpPr>
        <p:spPr>
          <a:xfrm>
            <a:off x="7301484" y="2553200"/>
            <a:ext cx="29493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4</a:t>
            </a:r>
            <a:r>
              <a:rPr lang="ko-KR" altLang="en-US" sz="66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시간</a:t>
            </a:r>
            <a:endParaRPr lang="en-US" altLang="ko-KR" sz="66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5860EF-1F2A-4737-A222-115775B68437}"/>
              </a:ext>
            </a:extLst>
          </p:cNvPr>
          <p:cNvSpPr txBox="1"/>
          <p:nvPr/>
        </p:nvSpPr>
        <p:spPr>
          <a:xfrm>
            <a:off x="7474713" y="3856074"/>
            <a:ext cx="703538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그 이상 혼자 있을 경우 </a:t>
            </a:r>
            <a:endParaRPr lang="en-US" altLang="ko-KR" sz="28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r>
              <a:rPr lang="ko-KR" altLang="en-US" sz="44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우울증</a:t>
            </a:r>
            <a:r>
              <a:rPr lang="ko-KR" altLang="en-US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 에 </a:t>
            </a:r>
            <a:endParaRPr lang="en-US" altLang="ko-KR" sz="28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r>
              <a:rPr lang="ko-KR" altLang="en-US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걸릴 확률이 높아짐</a:t>
            </a:r>
            <a:endParaRPr lang="en-US" altLang="ko-KR" sz="28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08846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clickEffect" p14:presetBounceEnd="5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4000">
                                          <p:cBhvr additive="base">
                                            <p:cTn id="7" dur="4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4000">
                                          <p:cBhvr additive="base">
                                            <p:cTn id="8" dur="4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2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4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4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2" grpId="0" animBg="1"/>
        </p:bldLst>
      </p:timing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평행 사변형 7">
            <a:extLst>
              <a:ext uri="{FF2B5EF4-FFF2-40B4-BE49-F238E27FC236}">
                <a16:creationId xmlns:a16="http://schemas.microsoft.com/office/drawing/2014/main" id="{F0C1B916-1DC1-44F3-80C7-1C7E920C265D}"/>
              </a:ext>
            </a:extLst>
          </p:cNvPr>
          <p:cNvSpPr/>
          <p:nvPr/>
        </p:nvSpPr>
        <p:spPr>
          <a:xfrm>
            <a:off x="2061613" y="1926771"/>
            <a:ext cx="3305046" cy="544022"/>
          </a:xfrm>
          <a:prstGeom prst="parallelogram">
            <a:avLst/>
          </a:pr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C720CF8-32A4-4947-8095-CF88E5620F1D}"/>
              </a:ext>
            </a:extLst>
          </p:cNvPr>
          <p:cNvSpPr txBox="1"/>
          <p:nvPr/>
        </p:nvSpPr>
        <p:spPr>
          <a:xfrm>
            <a:off x="1882528" y="1212674"/>
            <a:ext cx="842694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어떻게 하면 강아지들이</a:t>
            </a:r>
            <a:endParaRPr lang="en-US" altLang="ko-KR" sz="40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algn="ctr"/>
            <a:r>
              <a:rPr lang="ko-KR" altLang="en-US" sz="40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혼자 있는 시간을 잘 보낼 수 있을까</a:t>
            </a:r>
            <a:r>
              <a:rPr lang="en-US" altLang="ko-KR" sz="40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?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412869E-F9C8-44CC-B58C-4D737C849B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4380" y="3036174"/>
            <a:ext cx="2043240" cy="2043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976605"/>
      </p:ext>
    </p:extLst>
  </p:cSld>
  <p:clrMapOvr>
    <a:masterClrMapping/>
  </p:clrMapOvr>
  <p:transition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평행 사변형 22">
            <a:extLst>
              <a:ext uri="{FF2B5EF4-FFF2-40B4-BE49-F238E27FC236}">
                <a16:creationId xmlns:a16="http://schemas.microsoft.com/office/drawing/2014/main" id="{677241F8-D8B1-448C-9774-F225F48A53CF}"/>
              </a:ext>
            </a:extLst>
          </p:cNvPr>
          <p:cNvSpPr/>
          <p:nvPr/>
        </p:nvSpPr>
        <p:spPr>
          <a:xfrm>
            <a:off x="3712169" y="3044279"/>
            <a:ext cx="2106741" cy="769441"/>
          </a:xfrm>
          <a:prstGeom prst="parallelogram">
            <a:avLst/>
          </a:pr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8692E5D-0211-44C4-AD4D-D1D61060A839}"/>
              </a:ext>
            </a:extLst>
          </p:cNvPr>
          <p:cNvSpPr txBox="1"/>
          <p:nvPr/>
        </p:nvSpPr>
        <p:spPr>
          <a:xfrm>
            <a:off x="12192000" y="547697"/>
            <a:ext cx="130023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나눔고딕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140984-A583-43C1-B4A1-5BBAF652D6AE}"/>
              </a:ext>
            </a:extLst>
          </p:cNvPr>
          <p:cNvSpPr txBox="1"/>
          <p:nvPr/>
        </p:nvSpPr>
        <p:spPr>
          <a:xfrm>
            <a:off x="12192000" y="134684"/>
            <a:ext cx="1407680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명조" panose="02020603020101020101" pitchFamily="18" charset="-127"/>
                <a:ea typeface="나눔명조" panose="02020603020101020101" pitchFamily="18" charset="-127"/>
              </a:rPr>
              <a:t>나눔명조</a:t>
            </a:r>
            <a:endParaRPr lang="ko-KR" altLang="en-US" sz="2215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8EF645-FF33-49E0-A2F5-7927AB930E16}"/>
              </a:ext>
            </a:extLst>
          </p:cNvPr>
          <p:cNvSpPr txBox="1"/>
          <p:nvPr/>
        </p:nvSpPr>
        <p:spPr>
          <a:xfrm>
            <a:off x="12193822" y="1011257"/>
            <a:ext cx="174639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나눔바른고딕</a:t>
            </a:r>
            <a:endParaRPr lang="ko-KR" altLang="en-US" sz="2215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E708F10-E5E1-4D1A-9DCD-436224290FB6}"/>
              </a:ext>
            </a:extLst>
          </p:cNvPr>
          <p:cNvSpPr txBox="1"/>
          <p:nvPr/>
        </p:nvSpPr>
        <p:spPr>
          <a:xfrm>
            <a:off x="2275014" y="2967335"/>
            <a:ext cx="67364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두번째 </a:t>
            </a:r>
            <a:r>
              <a:rPr lang="en-US" altLang="ko-KR" sz="5400" b="1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|</a:t>
            </a:r>
            <a:r>
              <a:rPr lang="en-US" altLang="ko-KR" sz="54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 SW</a:t>
            </a:r>
          </a:p>
        </p:txBody>
      </p:sp>
    </p:spTree>
    <p:extLst>
      <p:ext uri="{BB962C8B-B14F-4D97-AF65-F5344CB8AC3E}">
        <p14:creationId xmlns:p14="http://schemas.microsoft.com/office/powerpoint/2010/main" val="2661765135"/>
      </p:ext>
    </p:extLst>
  </p:cSld>
  <p:clrMapOvr>
    <a:masterClrMapping/>
  </p:clrMapOvr>
  <p:transition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>
            <a:extLst>
              <a:ext uri="{FF2B5EF4-FFF2-40B4-BE49-F238E27FC236}">
                <a16:creationId xmlns:a16="http://schemas.microsoft.com/office/drawing/2014/main" id="{8B5597CE-9836-4899-9DFB-7CDCFD38DF0B}"/>
              </a:ext>
            </a:extLst>
          </p:cNvPr>
          <p:cNvGrpSpPr/>
          <p:nvPr/>
        </p:nvGrpSpPr>
        <p:grpSpPr>
          <a:xfrm>
            <a:off x="4432395" y="1824486"/>
            <a:ext cx="3915032" cy="2429991"/>
            <a:chOff x="1788117" y="1386817"/>
            <a:chExt cx="3279835" cy="1956160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B7B4498B-2553-46C2-BF7E-08835BB66D1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26825" y="1711219"/>
              <a:ext cx="2002421" cy="1631758"/>
            </a:xfrm>
            <a:prstGeom prst="rect">
              <a:avLst/>
            </a:prstGeom>
          </p:spPr>
        </p:pic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BD2BBD0B-02FF-4885-96A8-ED9B8C03658D}"/>
                </a:ext>
              </a:extLst>
            </p:cNvPr>
            <p:cNvCxnSpPr>
              <a:cxnSpLocks/>
            </p:cNvCxnSpPr>
            <p:nvPr/>
          </p:nvCxnSpPr>
          <p:spPr>
            <a:xfrm>
              <a:off x="2276353" y="1956670"/>
              <a:ext cx="0" cy="1192193"/>
            </a:xfrm>
            <a:prstGeom prst="line">
              <a:avLst/>
            </a:prstGeom>
            <a:ln w="38100" cap="rnd">
              <a:solidFill>
                <a:srgbClr val="65E0E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4F481FBF-96B3-4753-BE19-A48C99D3C408}"/>
                </a:ext>
              </a:extLst>
            </p:cNvPr>
            <p:cNvCxnSpPr>
              <a:cxnSpLocks/>
            </p:cNvCxnSpPr>
            <p:nvPr/>
          </p:nvCxnSpPr>
          <p:spPr>
            <a:xfrm>
              <a:off x="4568140" y="1956670"/>
              <a:ext cx="0" cy="1192193"/>
            </a:xfrm>
            <a:prstGeom prst="line">
              <a:avLst/>
            </a:prstGeom>
            <a:ln w="38100" cap="rnd">
              <a:solidFill>
                <a:srgbClr val="00C2C7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FA1A582-A252-48EF-9265-8A65B4341E87}"/>
                </a:ext>
              </a:extLst>
            </p:cNvPr>
            <p:cNvSpPr txBox="1"/>
            <p:nvPr/>
          </p:nvSpPr>
          <p:spPr>
            <a:xfrm>
              <a:off x="1788117" y="1386817"/>
              <a:ext cx="3279835" cy="5698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4000" dirty="0">
                  <a:solidFill>
                    <a:srgbClr val="BFF2F3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</a:t>
              </a:r>
              <a:r>
                <a:rPr lang="ko-KR" altLang="en-US" sz="1600" dirty="0">
                  <a:solidFill>
                    <a:srgbClr val="BFF2F3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의</a:t>
              </a:r>
              <a:r>
                <a:rPr lang="ko-KR" altLang="en-US" sz="4000" dirty="0">
                  <a:solidFill>
                    <a:srgbClr val="BFF2F3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소리</a:t>
              </a:r>
              <a:endParaRPr lang="en-US" altLang="ko-KR" sz="4000" dirty="0">
                <a:solidFill>
                  <a:srgbClr val="BFF2F3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85F9737D-239F-48FB-BE05-E553F7FB25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31362" y="2532372"/>
            <a:ext cx="2274614" cy="2274614"/>
          </a:xfrm>
          <a:prstGeom prst="rect">
            <a:avLst/>
          </a:prstGeom>
        </p:spPr>
      </p:pic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02F245B4-565B-4ABA-BC17-278763A1BEB6}"/>
              </a:ext>
            </a:extLst>
          </p:cNvPr>
          <p:cNvCxnSpPr>
            <a:cxnSpLocks/>
          </p:cNvCxnSpPr>
          <p:nvPr/>
        </p:nvCxnSpPr>
        <p:spPr>
          <a:xfrm flipH="1">
            <a:off x="8256743" y="3240971"/>
            <a:ext cx="2042363" cy="0"/>
          </a:xfrm>
          <a:prstGeom prst="line">
            <a:avLst/>
          </a:prstGeom>
          <a:ln w="38100" cap="rnd">
            <a:solidFill>
              <a:srgbClr val="007174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2215EF6B-5DBB-4DA8-BA81-2002E76F138A}"/>
              </a:ext>
            </a:extLst>
          </p:cNvPr>
          <p:cNvCxnSpPr>
            <a:cxnSpLocks/>
          </p:cNvCxnSpPr>
          <p:nvPr/>
        </p:nvCxnSpPr>
        <p:spPr>
          <a:xfrm flipH="1" flipV="1">
            <a:off x="3597371" y="3272857"/>
            <a:ext cx="1199345" cy="1"/>
          </a:xfrm>
          <a:prstGeom prst="line">
            <a:avLst/>
          </a:prstGeom>
          <a:ln w="38100" cap="rnd">
            <a:solidFill>
              <a:srgbClr val="007174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65018C3B-6FC7-4128-9F0D-7056FDE3DE29}"/>
              </a:ext>
            </a:extLst>
          </p:cNvPr>
          <p:cNvGrpSpPr/>
          <p:nvPr/>
        </p:nvGrpSpPr>
        <p:grpSpPr>
          <a:xfrm>
            <a:off x="10299106" y="2790627"/>
            <a:ext cx="1730218" cy="1364569"/>
            <a:chOff x="10299106" y="2790627"/>
            <a:chExt cx="1730218" cy="1364569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A75550E1-9A94-47F7-9E1F-5D376766116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408" y="2790627"/>
              <a:ext cx="964459" cy="964459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20D501E-6FB8-447C-B436-FDE0C6ECAFD2}"/>
                </a:ext>
              </a:extLst>
            </p:cNvPr>
            <p:cNvSpPr txBox="1"/>
            <p:nvPr/>
          </p:nvSpPr>
          <p:spPr>
            <a:xfrm>
              <a:off x="10299106" y="3755086"/>
              <a:ext cx="17302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개소리</a:t>
              </a:r>
              <a:r>
                <a:rPr lang="en-US" altLang="ko-KR" sz="2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.wav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06516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2243</TotalTime>
  <Words>600</Words>
  <Application>Microsoft Office PowerPoint</Application>
  <PresentationFormat>와이드스크린</PresentationFormat>
  <Paragraphs>193</Paragraphs>
  <Slides>19</Slides>
  <Notes>18</Notes>
  <HiddenSlides>0</HiddenSlides>
  <MMClips>1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8" baseType="lpstr">
      <vt:lpstr>나눔명조</vt:lpstr>
      <vt:lpstr>Calibri</vt:lpstr>
      <vt:lpstr>Arial</vt:lpstr>
      <vt:lpstr>나눔명조 ExtraBold</vt:lpstr>
      <vt:lpstr>나눔바른고딕</vt:lpstr>
      <vt:lpstr>Calibri Light</vt:lpstr>
      <vt:lpstr>맑은 고딕</vt:lpstr>
      <vt:lpstr>나눔고딕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성진 허</dc:creator>
  <cp:lastModifiedBy>성진 허</cp:lastModifiedBy>
  <cp:revision>84</cp:revision>
  <dcterms:created xsi:type="dcterms:W3CDTF">2019-03-30T12:26:02Z</dcterms:created>
  <dcterms:modified xsi:type="dcterms:W3CDTF">2019-04-15T07:33:54Z</dcterms:modified>
</cp:coreProperties>
</file>

<file path=docProps/thumbnail.jpeg>
</file>